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 id="2147483851" r:id="rId8"/>
    <p:sldMasterId id="2147483874" r:id="rId9"/>
    <p:sldMasterId id="2147483897" r:id="rId10"/>
    <p:sldMasterId id="2147483919" r:id="rId11"/>
  </p:sldMasterIdLst>
  <p:notesMasterIdLst>
    <p:notesMasterId r:id="rId34"/>
  </p:notesMasterIdLst>
  <p:handoutMasterIdLst>
    <p:handoutMasterId r:id="rId35"/>
  </p:handoutMasterIdLst>
  <p:sldIdLst>
    <p:sldId id="400" r:id="rId12"/>
    <p:sldId id="324" r:id="rId13"/>
    <p:sldId id="403" r:id="rId14"/>
    <p:sldId id="404" r:id="rId15"/>
    <p:sldId id="402" r:id="rId16"/>
    <p:sldId id="401" r:id="rId17"/>
    <p:sldId id="267" r:id="rId18"/>
    <p:sldId id="268" r:id="rId19"/>
    <p:sldId id="405" r:id="rId20"/>
    <p:sldId id="413" r:id="rId21"/>
    <p:sldId id="410" r:id="rId22"/>
    <p:sldId id="407" r:id="rId23"/>
    <p:sldId id="417" r:id="rId24"/>
    <p:sldId id="418" r:id="rId25"/>
    <p:sldId id="449" r:id="rId26"/>
    <p:sldId id="450" r:id="rId27"/>
    <p:sldId id="451" r:id="rId28"/>
    <p:sldId id="471" r:id="rId29"/>
    <p:sldId id="414" r:id="rId30"/>
    <p:sldId id="423" r:id="rId31"/>
    <p:sldId id="469" r:id="rId32"/>
    <p:sldId id="25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53"/>
    <p:restoredTop sz="94643"/>
  </p:normalViewPr>
  <p:slideViewPr>
    <p:cSldViewPr snapToGrid="0" snapToObjects="1">
      <p:cViewPr varScale="1">
        <p:scale>
          <a:sx n="112" d="100"/>
          <a:sy n="112" d="100"/>
        </p:scale>
        <p:origin x="232" y="184"/>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21" Type="http://schemas.openxmlformats.org/officeDocument/2006/relationships/slide" Target="slides/slide10.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handoutMaster" Target="handoutMasters/handout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7/13/18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The GitHub repos also have more in depth documentation and many have a one-click </a:t>
            </a:r>
            <a:r>
              <a:rPr lang="en-US" sz="1200" dirty="0">
                <a:solidFill>
                  <a:schemeClr val="dk1"/>
                </a:solidFill>
                <a:latin typeface="+mn-lt"/>
                <a:ea typeface="Calibri"/>
                <a:cs typeface="Calibri"/>
                <a:sym typeface="Calibri"/>
              </a:rPr>
              <a:t>deploy to the IBM Cloud</a:t>
            </a:r>
            <a:r>
              <a:rPr lang="en-US" sz="1200" b="0" i="0" u="none" strike="noStrike" cap="none" dirty="0">
                <a:solidFill>
                  <a:schemeClr val="dk1"/>
                </a:solidFill>
                <a:latin typeface="+mn-lt"/>
                <a:ea typeface="Calibri"/>
                <a:cs typeface="Calibri"/>
                <a:sym typeface="Calibri"/>
              </a:rPr>
              <a:t> option.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37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many of them have associated demo videos as well.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660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Shape 62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So t</a:t>
            </a:r>
            <a:r>
              <a:rPr lang="en" sz="1200" b="0" i="0" u="none" strike="noStrike" cap="none">
                <a:solidFill>
                  <a:schemeClr val="dk1"/>
                </a:solidFill>
                <a:latin typeface="Calibri"/>
                <a:ea typeface="Calibri"/>
                <a:cs typeface="Calibri"/>
                <a:sym typeface="Calibri"/>
              </a:rPr>
              <a:t>he Call for Code Challenge </a:t>
            </a:r>
            <a:r>
              <a:rPr lang="en" sz="1200">
                <a:solidFill>
                  <a:schemeClr val="dk1"/>
                </a:solidFill>
                <a:latin typeface="Calibri"/>
                <a:ea typeface="Calibri"/>
                <a:cs typeface="Calibri"/>
                <a:sym typeface="Calibri"/>
              </a:rPr>
              <a:t>aims to </a:t>
            </a:r>
            <a:r>
              <a:rPr lang="en" sz="1200" b="0" i="0" u="none" strike="noStrike" cap="none">
                <a:solidFill>
                  <a:schemeClr val="dk1"/>
                </a:solidFill>
                <a:latin typeface="Calibri"/>
                <a:ea typeface="Calibri"/>
                <a:cs typeface="Calibri"/>
                <a:sym typeface="Calibri"/>
              </a:rPr>
              <a:t>provide a prize structure </a:t>
            </a:r>
            <a:r>
              <a:rPr lang="en" sz="1200">
                <a:solidFill>
                  <a:schemeClr val="dk1"/>
                </a:solidFill>
                <a:latin typeface="Calibri"/>
                <a:ea typeface="Calibri"/>
                <a:cs typeface="Calibri"/>
                <a:sym typeface="Calibri"/>
              </a:rPr>
              <a:t>that</a:t>
            </a:r>
            <a:r>
              <a:rPr lang="en" sz="1200" b="0" i="0" u="none" strike="noStrike" cap="none">
                <a:solidFill>
                  <a:schemeClr val="dk1"/>
                </a:solidFill>
                <a:latin typeface="Calibri"/>
                <a:ea typeface="Calibri"/>
                <a:cs typeface="Calibri"/>
                <a:sym typeface="Calibri"/>
              </a:rPr>
              <a:t> encourages developers to build long-lasting, high quality applications that live on long past the next two months of the challenge.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There’s an award presented by the non-governmental organizations, cash prizes, and support for deploying the winning application as a supported open source project, and put into use on the ground in the areas of greatest need</a:t>
            </a:r>
            <a:r>
              <a:rPr lang="en" sz="1200">
                <a:solidFill>
                  <a:schemeClr val="dk1"/>
                </a:solidFill>
                <a:latin typeface="Calibri"/>
                <a:ea typeface="Calibri"/>
                <a:cs typeface="Calibri"/>
                <a:sym typeface="Calibri"/>
              </a:rPr>
              <a:t>, along with the opportunity for a team to build a company around the idea.</a:t>
            </a:r>
            <a:endParaRPr/>
          </a:p>
        </p:txBody>
      </p:sp>
      <p:sp>
        <p:nvSpPr>
          <p:cNvPr id="622" name="Shape 62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644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Shape 64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The overall challenge scope is broad. Save lives by preparing communities for disaster, and helping them recover stronger.</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 UN and Red Cross have frameworks available that can help guide you as to the priority areas where technology can help, as well as the targets they hope to achieve to measure success. </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They can serve as roadmaps to help you solve the right problems.</a:t>
            </a:r>
            <a:endParaRPr sz="1200">
              <a:solidFill>
                <a:schemeClr val="dk1"/>
              </a:solidFill>
              <a:latin typeface="Calibri"/>
              <a:ea typeface="Calibri"/>
              <a:cs typeface="Calibri"/>
              <a:sym typeface="Calibri"/>
            </a:endParaRPr>
          </a:p>
        </p:txBody>
      </p:sp>
      <p:sp>
        <p:nvSpPr>
          <p:cNvPr id="646" name="Shape 64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0478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36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059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Those Code Patterns will be your primary way to explore working examples of IBM Cloud services. They all have a use case description, GitHub repos, and architecture diagrams.</a:t>
            </a:r>
          </a:p>
          <a:p>
            <a:pPr marL="0" marR="0" lvl="0" indent="0" algn="l" rtl="0">
              <a:spcBef>
                <a:spcPts val="0"/>
              </a:spcBef>
              <a:spcAft>
                <a:spcPts val="0"/>
              </a:spcAft>
              <a:buNone/>
            </a:pPr>
            <a:endParaRPr lang="en-US" sz="12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dirty="0">
                <a:solidFill>
                  <a:schemeClr val="dk1"/>
                </a:solidFill>
                <a:latin typeface="+mn-lt"/>
                <a:ea typeface="Calibri"/>
                <a:cs typeface="Calibri"/>
                <a:sym typeface="Calibri"/>
              </a:rPr>
              <a:t>Beyond the ones that have been highlighted for this competition, there are over one hundred additional code patterns to explore on </a:t>
            </a:r>
            <a:r>
              <a:rPr lang="en-US" sz="1200" dirty="0" err="1">
                <a:solidFill>
                  <a:schemeClr val="dk1"/>
                </a:solidFill>
                <a:latin typeface="+mn-lt"/>
                <a:ea typeface="Calibri"/>
                <a:cs typeface="Calibri"/>
                <a:sym typeface="Calibri"/>
              </a:rPr>
              <a:t>developer.ibm.com</a:t>
            </a:r>
            <a:r>
              <a:rPr lang="en-US" sz="1200" dirty="0">
                <a:solidFill>
                  <a:schemeClr val="dk1"/>
                </a:solidFill>
                <a:latin typeface="+mn-lt"/>
                <a:ea typeface="Calibri"/>
                <a:cs typeface="Calibri"/>
                <a:sym typeface="Calibri"/>
              </a:rPr>
              <a:t>/code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669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1.png"/><Relationship Id="rId1" Type="http://schemas.openxmlformats.org/officeDocument/2006/relationships/slideMaster" Target="../slideMasters/slideMaster11.xml"/><Relationship Id="rId6" Type="http://schemas.openxmlformats.org/officeDocument/2006/relationships/image" Target="../media/image26.png"/><Relationship Id="rId5" Type="http://schemas.openxmlformats.org/officeDocument/2006/relationships/image" Target="../media/image47.tiff"/><Relationship Id="rId4" Type="http://schemas.openxmlformats.org/officeDocument/2006/relationships/image" Target="../media/image46.tiff"/></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Master" Target="../slideMasters/slideMaster11.xml"/><Relationship Id="rId5" Type="http://schemas.openxmlformats.org/officeDocument/2006/relationships/image" Target="../media/image42.jpg"/><Relationship Id="rId4" Type="http://schemas.openxmlformats.org/officeDocument/2006/relationships/image" Target="../media/image50.tiff"/></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Divider">
  <p:cSld name="Divider">
    <p:bg>
      <p:bgPr>
        <a:solidFill>
          <a:schemeClr val="lt2"/>
        </a:solidFill>
        <a:effectLst/>
      </p:bgPr>
    </p:bg>
    <p:spTree>
      <p:nvGrpSpPr>
        <p:cNvPr id="1" name="Shape 410"/>
        <p:cNvGrpSpPr/>
        <p:nvPr/>
      </p:nvGrpSpPr>
      <p:grpSpPr>
        <a:xfrm>
          <a:off x="0" y="0"/>
          <a:ext cx="0" cy="0"/>
          <a:chOff x="0" y="0"/>
          <a:chExt cx="0" cy="0"/>
        </a:xfrm>
      </p:grpSpPr>
      <p:sp>
        <p:nvSpPr>
          <p:cNvPr id="411" name="Shape 4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lt2"/>
                </a:solidFill>
                <a:latin typeface="Arial"/>
                <a:ea typeface="Arial"/>
                <a:cs typeface="Arial"/>
                <a:sym typeface="Arial"/>
              </a:defRPr>
            </a:lvl1pPr>
            <a:lvl2pPr marL="0" marR="0" lvl="1" indent="0" algn="r" rtl="0">
              <a:spcBef>
                <a:spcPts val="0"/>
              </a:spcBef>
              <a:buNone/>
              <a:defRPr sz="800" b="0" i="0" u="none" strike="noStrike" cap="none">
                <a:solidFill>
                  <a:schemeClr val="lt2"/>
                </a:solidFill>
                <a:latin typeface="Arial"/>
                <a:ea typeface="Arial"/>
                <a:cs typeface="Arial"/>
                <a:sym typeface="Arial"/>
              </a:defRPr>
            </a:lvl2pPr>
            <a:lvl3pPr marL="0" marR="0" lvl="2" indent="0" algn="r" rtl="0">
              <a:spcBef>
                <a:spcPts val="0"/>
              </a:spcBef>
              <a:buNone/>
              <a:defRPr sz="800" b="0" i="0" u="none" strike="noStrike" cap="none">
                <a:solidFill>
                  <a:schemeClr val="lt2"/>
                </a:solidFill>
                <a:latin typeface="Arial"/>
                <a:ea typeface="Arial"/>
                <a:cs typeface="Arial"/>
                <a:sym typeface="Arial"/>
              </a:defRPr>
            </a:lvl3pPr>
            <a:lvl4pPr marL="0" marR="0" lvl="3" indent="0" algn="r" rtl="0">
              <a:spcBef>
                <a:spcPts val="0"/>
              </a:spcBef>
              <a:buNone/>
              <a:defRPr sz="800" b="0" i="0" u="none" strike="noStrike" cap="none">
                <a:solidFill>
                  <a:schemeClr val="lt2"/>
                </a:solidFill>
                <a:latin typeface="Arial"/>
                <a:ea typeface="Arial"/>
                <a:cs typeface="Arial"/>
                <a:sym typeface="Arial"/>
              </a:defRPr>
            </a:lvl4pPr>
            <a:lvl5pPr marL="0" marR="0" lvl="4" indent="0" algn="r" rtl="0">
              <a:spcBef>
                <a:spcPts val="0"/>
              </a:spcBef>
              <a:buNone/>
              <a:defRPr sz="800" b="0" i="0" u="none" strike="noStrike" cap="none">
                <a:solidFill>
                  <a:schemeClr val="lt2"/>
                </a:solidFill>
                <a:latin typeface="Arial"/>
                <a:ea typeface="Arial"/>
                <a:cs typeface="Arial"/>
                <a:sym typeface="Arial"/>
              </a:defRPr>
            </a:lvl5pPr>
            <a:lvl6pPr marL="0" marR="0" lvl="5" indent="0" algn="r" rtl="0">
              <a:spcBef>
                <a:spcPts val="0"/>
              </a:spcBef>
              <a:buNone/>
              <a:defRPr sz="800" b="0" i="0" u="none" strike="noStrike" cap="none">
                <a:solidFill>
                  <a:schemeClr val="lt2"/>
                </a:solidFill>
                <a:latin typeface="Arial"/>
                <a:ea typeface="Arial"/>
                <a:cs typeface="Arial"/>
                <a:sym typeface="Arial"/>
              </a:defRPr>
            </a:lvl6pPr>
            <a:lvl7pPr marL="0" marR="0" lvl="6" indent="0" algn="r" rtl="0">
              <a:spcBef>
                <a:spcPts val="0"/>
              </a:spcBef>
              <a:buNone/>
              <a:defRPr sz="800" b="0" i="0" u="none" strike="noStrike" cap="none">
                <a:solidFill>
                  <a:schemeClr val="lt2"/>
                </a:solidFill>
                <a:latin typeface="Arial"/>
                <a:ea typeface="Arial"/>
                <a:cs typeface="Arial"/>
                <a:sym typeface="Arial"/>
              </a:defRPr>
            </a:lvl7pPr>
            <a:lvl8pPr marL="0" marR="0" lvl="7" indent="0" algn="r" rtl="0">
              <a:spcBef>
                <a:spcPts val="0"/>
              </a:spcBef>
              <a:buNone/>
              <a:defRPr sz="800" b="0" i="0" u="none" strike="noStrike" cap="none">
                <a:solidFill>
                  <a:schemeClr val="lt2"/>
                </a:solidFill>
                <a:latin typeface="Arial"/>
                <a:ea typeface="Arial"/>
                <a:cs typeface="Arial"/>
                <a:sym typeface="Arial"/>
              </a:defRPr>
            </a:lvl8pPr>
            <a:lvl9pPr marL="0" marR="0" lvl="8" indent="0" algn="r" rtl="0">
              <a:spcBef>
                <a:spcPts val="0"/>
              </a:spcBef>
              <a:buNone/>
              <a:defRPr sz="800"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12" name="Shape 412"/>
          <p:cNvSpPr txBox="1">
            <a:spLocks noGrp="1"/>
          </p:cNvSpPr>
          <p:nvPr>
            <p:ph type="title"/>
          </p:nvPr>
        </p:nvSpPr>
        <p:spPr>
          <a:xfrm>
            <a:off x="304800" y="268224"/>
            <a:ext cx="5486400" cy="5991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13" name="Shape 41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202858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ext (black box) over image(s)">
  <p:cSld name="text (black box) over image(s)">
    <p:bg>
      <p:bgPr>
        <a:solidFill>
          <a:schemeClr val="lt2"/>
        </a:solidFill>
        <a:effectLst/>
      </p:bgPr>
    </p:bg>
    <p:spTree>
      <p:nvGrpSpPr>
        <p:cNvPr id="1" name="Shape 414"/>
        <p:cNvGrpSpPr/>
        <p:nvPr/>
      </p:nvGrpSpPr>
      <p:grpSpPr>
        <a:xfrm>
          <a:off x="0" y="0"/>
          <a:ext cx="0" cy="0"/>
          <a:chOff x="0" y="0"/>
          <a:chExt cx="0" cy="0"/>
        </a:xfrm>
      </p:grpSpPr>
      <p:sp>
        <p:nvSpPr>
          <p:cNvPr id="415" name="Shape 41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6" name="Shape 416"/>
          <p:cNvSpPr txBox="1">
            <a:spLocks noGrp="1"/>
          </p:cNvSpPr>
          <p:nvPr>
            <p:ph type="body" idx="1"/>
          </p:nvPr>
        </p:nvSpPr>
        <p:spPr>
          <a:xfrm>
            <a:off x="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7" name="Shape 417"/>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18" name="Shape 418"/>
          <p:cNvSpPr txBox="1">
            <a:spLocks noGrp="1"/>
          </p:cNvSpPr>
          <p:nvPr>
            <p:ph type="ftr" idx="11"/>
          </p:nvPr>
        </p:nvSpPr>
        <p:spPr>
          <a:xfrm>
            <a:off x="3352800" y="6435307"/>
            <a:ext cx="5571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472827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text">
  <p:cSld name="title, text">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280416" y="268224"/>
            <a:ext cx="5522800" cy="5726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21" name="Shape 42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22" name="Shape 42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a:solidFill>
                  <a:srgbClr val="000000"/>
                </a:solidFill>
                <a:latin typeface="Arial"/>
                <a:ea typeface="Arial"/>
                <a:cs typeface="Arial"/>
                <a:sym typeface="Arial"/>
              </a:defRPr>
            </a:lvl1pPr>
            <a:lvl2pPr marL="0" marR="0" lvl="1" indent="0" algn="r" rtl="0">
              <a:spcBef>
                <a:spcPts val="0"/>
              </a:spcBef>
              <a:buNone/>
              <a:defRPr sz="800" b="0" i="0">
                <a:solidFill>
                  <a:srgbClr val="000000"/>
                </a:solidFill>
                <a:latin typeface="Arial"/>
                <a:ea typeface="Arial"/>
                <a:cs typeface="Arial"/>
                <a:sym typeface="Arial"/>
              </a:defRPr>
            </a:lvl2pPr>
            <a:lvl3pPr marL="0" marR="0" lvl="2" indent="0" algn="r" rtl="0">
              <a:spcBef>
                <a:spcPts val="0"/>
              </a:spcBef>
              <a:buNone/>
              <a:defRPr sz="800" b="0" i="0">
                <a:solidFill>
                  <a:srgbClr val="000000"/>
                </a:solidFill>
                <a:latin typeface="Arial"/>
                <a:ea typeface="Arial"/>
                <a:cs typeface="Arial"/>
                <a:sym typeface="Arial"/>
              </a:defRPr>
            </a:lvl3pPr>
            <a:lvl4pPr marL="0" marR="0" lvl="3" indent="0" algn="r" rtl="0">
              <a:spcBef>
                <a:spcPts val="0"/>
              </a:spcBef>
              <a:buNone/>
              <a:defRPr sz="800" b="0" i="0">
                <a:solidFill>
                  <a:srgbClr val="000000"/>
                </a:solidFill>
                <a:latin typeface="Arial"/>
                <a:ea typeface="Arial"/>
                <a:cs typeface="Arial"/>
                <a:sym typeface="Arial"/>
              </a:defRPr>
            </a:lvl4pPr>
            <a:lvl5pPr marL="0" marR="0" lvl="4" indent="0" algn="r" rtl="0">
              <a:spcBef>
                <a:spcPts val="0"/>
              </a:spcBef>
              <a:buNone/>
              <a:defRPr sz="800" b="0" i="0">
                <a:solidFill>
                  <a:srgbClr val="000000"/>
                </a:solidFill>
                <a:latin typeface="Arial"/>
                <a:ea typeface="Arial"/>
                <a:cs typeface="Arial"/>
                <a:sym typeface="Arial"/>
              </a:defRPr>
            </a:lvl5pPr>
            <a:lvl6pPr marL="0" marR="0" lvl="5" indent="0" algn="r" rtl="0">
              <a:spcBef>
                <a:spcPts val="0"/>
              </a:spcBef>
              <a:buNone/>
              <a:defRPr sz="800" b="0" i="0">
                <a:solidFill>
                  <a:srgbClr val="000000"/>
                </a:solidFill>
                <a:latin typeface="Arial"/>
                <a:ea typeface="Arial"/>
                <a:cs typeface="Arial"/>
                <a:sym typeface="Arial"/>
              </a:defRPr>
            </a:lvl6pPr>
            <a:lvl7pPr marL="0" marR="0" lvl="6" indent="0" algn="r" rtl="0">
              <a:spcBef>
                <a:spcPts val="0"/>
              </a:spcBef>
              <a:buNone/>
              <a:defRPr sz="800" b="0" i="0">
                <a:solidFill>
                  <a:srgbClr val="000000"/>
                </a:solidFill>
                <a:latin typeface="Arial"/>
                <a:ea typeface="Arial"/>
                <a:cs typeface="Arial"/>
                <a:sym typeface="Arial"/>
              </a:defRPr>
            </a:lvl7pPr>
            <a:lvl8pPr marL="0" marR="0" lvl="7" indent="0" algn="r" rtl="0">
              <a:spcBef>
                <a:spcPts val="0"/>
              </a:spcBef>
              <a:buNone/>
              <a:defRPr sz="800" b="0" i="0">
                <a:solidFill>
                  <a:srgbClr val="000000"/>
                </a:solidFill>
                <a:latin typeface="Arial"/>
                <a:ea typeface="Arial"/>
                <a:cs typeface="Arial"/>
                <a:sym typeface="Arial"/>
              </a:defRPr>
            </a:lvl8pPr>
            <a:lvl9pPr marL="0" marR="0" lvl="8" indent="0" algn="r" rtl="0">
              <a:spcBef>
                <a:spcPts val="0"/>
              </a:spcBef>
              <a:buNone/>
              <a:defRPr sz="800" b="0" i="0">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423" name="Shape 423"/>
          <p:cNvSpPr txBox="1">
            <a:spLocks noGrp="1"/>
          </p:cNvSpPr>
          <p:nvPr>
            <p:ph type="body" idx="1"/>
          </p:nvPr>
        </p:nvSpPr>
        <p:spPr>
          <a:xfrm>
            <a:off x="6388608" y="268224"/>
            <a:ext cx="5498800" cy="5726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8811745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2"/>
        </a:solidFill>
        <a:effectLst/>
      </p:bgPr>
    </p:bg>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304800" y="271709"/>
            <a:ext cx="5486400" cy="1902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26" name="Shape 426"/>
          <p:cNvPicPr preferRelativeResize="0"/>
          <p:nvPr/>
        </p:nvPicPr>
        <p:blipFill rotWithShape="1">
          <a:blip r:embed="rId2">
            <a:alphaModFix/>
          </a:blip>
          <a:srcRect/>
          <a:stretch/>
        </p:blipFill>
        <p:spPr>
          <a:xfrm>
            <a:off x="11191750" y="321735"/>
            <a:ext cx="695452" cy="281940"/>
          </a:xfrm>
          <a:prstGeom prst="rect">
            <a:avLst/>
          </a:prstGeom>
          <a:noFill/>
          <a:ln>
            <a:noFill/>
          </a:ln>
        </p:spPr>
      </p:pic>
      <p:sp>
        <p:nvSpPr>
          <p:cNvPr id="427" name="Shape 427"/>
          <p:cNvSpPr txBox="1"/>
          <p:nvPr/>
        </p:nvSpPr>
        <p:spPr>
          <a:xfrm>
            <a:off x="304800" y="2174204"/>
            <a:ext cx="5486400" cy="1902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1200"/>
              <a:buFont typeface="Arial"/>
              <a:buNone/>
            </a:pPr>
            <a:r>
              <a:rPr lang="en" sz="1600" b="0">
                <a:solidFill>
                  <a:schemeClr val="lt2"/>
                </a:solidFill>
                <a:latin typeface="Arial"/>
                <a:ea typeface="Arial"/>
                <a:cs typeface="Arial"/>
                <a:sym typeface="Arial"/>
              </a:rPr>
              <a:t>Click to edit Master title style</a:t>
            </a:r>
            <a:endParaRPr sz="1467"/>
          </a:p>
        </p:txBody>
      </p:sp>
      <p:pic>
        <p:nvPicPr>
          <p:cNvPr id="428" name="Shape 428"/>
          <p:cNvPicPr preferRelativeResize="0"/>
          <p:nvPr/>
        </p:nvPicPr>
        <p:blipFill/>
        <p:spPr>
          <a:xfrm>
            <a:off x="7333111" y="4986499"/>
            <a:ext cx="3405200" cy="1273600"/>
          </a:xfrm>
          <a:prstGeom prst="rect">
            <a:avLst/>
          </a:prstGeom>
          <a:solidFill>
            <a:srgbClr val="FFFFFF"/>
          </a:solidFill>
          <a:ln>
            <a:noFill/>
          </a:ln>
        </p:spPr>
      </p:pic>
      <p:pic>
        <p:nvPicPr>
          <p:cNvPr id="429" name="Shape 429"/>
          <p:cNvPicPr preferRelativeResize="0"/>
          <p:nvPr/>
        </p:nvPicPr>
        <p:blipFill/>
        <p:spPr>
          <a:xfrm>
            <a:off x="8060980" y="360868"/>
            <a:ext cx="1949600" cy="778400"/>
          </a:xfrm>
          <a:prstGeom prst="rect">
            <a:avLst/>
          </a:prstGeom>
          <a:solidFill>
            <a:srgbClr val="FFFFFF"/>
          </a:solidFill>
          <a:ln>
            <a:noFill/>
          </a:ln>
        </p:spPr>
      </p:pic>
      <p:pic>
        <p:nvPicPr>
          <p:cNvPr id="430" name="Shape 430"/>
          <p:cNvPicPr preferRelativeResize="0"/>
          <p:nvPr/>
        </p:nvPicPr>
        <p:blipFill/>
        <p:spPr>
          <a:xfrm>
            <a:off x="8416581" y="1555801"/>
            <a:ext cx="1238000" cy="1050000"/>
          </a:xfrm>
          <a:prstGeom prst="rect">
            <a:avLst/>
          </a:prstGeom>
          <a:solidFill>
            <a:srgbClr val="FFFFFF"/>
          </a:solidFill>
          <a:ln>
            <a:noFill/>
          </a:ln>
        </p:spPr>
      </p:pic>
      <p:pic>
        <p:nvPicPr>
          <p:cNvPr id="431" name="Shape 431" descr="merican Red Cross logo.svg"/>
          <p:cNvPicPr preferRelativeResize="0"/>
          <p:nvPr/>
        </p:nvPicPr>
        <p:blipFill rotWithShape="1">
          <a:blip r:embed="rId3">
            <a:alphaModFix/>
          </a:blip>
          <a:srcRect/>
          <a:stretch/>
        </p:blipFill>
        <p:spPr>
          <a:xfrm>
            <a:off x="7333111" y="3202846"/>
            <a:ext cx="3405181" cy="1150399"/>
          </a:xfrm>
          <a:prstGeom prst="rect">
            <a:avLst/>
          </a:prstGeom>
          <a:noFill/>
          <a:ln>
            <a:noFill/>
          </a:ln>
        </p:spPr>
      </p:pic>
    </p:spTree>
    <p:extLst>
      <p:ext uri="{BB962C8B-B14F-4D97-AF65-F5344CB8AC3E}">
        <p14:creationId xmlns:p14="http://schemas.microsoft.com/office/powerpoint/2010/main" val="50385672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Divider (with page contents)">
  <p:cSld name="Divider (with page contents)">
    <p:bg>
      <p:bgPr>
        <a:solidFill>
          <a:schemeClr val="lt2"/>
        </a:solidFill>
        <a:effectLst/>
      </p:bgPr>
    </p:bg>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34" name="Shape 43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35" name="Shape 435"/>
          <p:cNvSpPr txBox="1">
            <a:spLocks noGrp="1"/>
          </p:cNvSpPr>
          <p:nvPr>
            <p:ph type="body" idx="1"/>
          </p:nvPr>
        </p:nvSpPr>
        <p:spPr>
          <a:xfrm>
            <a:off x="304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6" name="Shape 436"/>
          <p:cNvSpPr txBox="1">
            <a:spLocks noGrp="1"/>
          </p:cNvSpPr>
          <p:nvPr>
            <p:ph type="body" idx="2"/>
          </p:nvPr>
        </p:nvSpPr>
        <p:spPr>
          <a:xfrm>
            <a:off x="6400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7" name="Shape 43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481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304800" y="268225"/>
            <a:ext cx="6916400" cy="6027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0" name="Shape 44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41" name="Shape 44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1552935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text (two columns)">
  <p:cSld name="title, text (two columns)">
    <p:bg>
      <p:bgPr>
        <a:solidFill>
          <a:schemeClr val="lt2"/>
        </a:solidFill>
        <a:effectLst/>
      </p:bgPr>
    </p:bg>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304800" y="268224"/>
            <a:ext cx="5486400" cy="12792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4" name="Shape 444"/>
          <p:cNvSpPr txBox="1">
            <a:spLocks noGrp="1"/>
          </p:cNvSpPr>
          <p:nvPr>
            <p:ph type="body" idx="1"/>
          </p:nvPr>
        </p:nvSpPr>
        <p:spPr>
          <a:xfrm>
            <a:off x="304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45" name="Shape 445"/>
          <p:cNvSpPr txBox="1">
            <a:spLocks noGrp="1"/>
          </p:cNvSpPr>
          <p:nvPr>
            <p:ph type="body" idx="2"/>
          </p:nvPr>
        </p:nvSpPr>
        <p:spPr>
          <a:xfrm>
            <a:off x="6400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4795374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text (two columns, different text sizes)">
  <p:cSld name="title, text (two columns, different text sizes)">
    <p:bg>
      <p:bgPr>
        <a:solidFill>
          <a:schemeClr val="lt2"/>
        </a:solidFill>
        <a:effectLst/>
      </p:bgPr>
    </p:bg>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304800" y="268224"/>
            <a:ext cx="5486400" cy="669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8" name="Shape 44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49" name="Shape 449"/>
          <p:cNvSpPr txBox="1">
            <a:spLocks noGrp="1"/>
          </p:cNvSpPr>
          <p:nvPr>
            <p:ph type="body" idx="1"/>
          </p:nvPr>
        </p:nvSpPr>
        <p:spPr>
          <a:xfrm>
            <a:off x="304800" y="1327359"/>
            <a:ext cx="5486400" cy="4916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0" name="Shape 450"/>
          <p:cNvSpPr txBox="1">
            <a:spLocks noGrp="1"/>
          </p:cNvSpPr>
          <p:nvPr>
            <p:ph type="body" idx="2"/>
          </p:nvPr>
        </p:nvSpPr>
        <p:spPr>
          <a:xfrm>
            <a:off x="6400800" y="1488865"/>
            <a:ext cx="5486400" cy="4755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1" name="Shape 45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1282607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text (four columns)">
  <p:cSld name="section, title, text (four columns)">
    <p:bg>
      <p:bgPr>
        <a:solidFill>
          <a:schemeClr val="lt2"/>
        </a:solidFill>
        <a:effectLst/>
      </p:bgPr>
    </p:bg>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304800" y="548640"/>
            <a:ext cx="8534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54" name="Shape 45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55" name="Shape 455"/>
          <p:cNvSpPr txBox="1">
            <a:spLocks noGrp="1"/>
          </p:cNvSpPr>
          <p:nvPr>
            <p:ph type="body" idx="1"/>
          </p:nvPr>
        </p:nvSpPr>
        <p:spPr>
          <a:xfrm>
            <a:off x="6400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6" name="Shape 456"/>
          <p:cNvSpPr txBox="1">
            <a:spLocks noGrp="1"/>
          </p:cNvSpPr>
          <p:nvPr>
            <p:ph type="body" idx="2"/>
          </p:nvPr>
        </p:nvSpPr>
        <p:spPr>
          <a:xfrm>
            <a:off x="304800" y="268225"/>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7" name="Shape 457"/>
          <p:cNvSpPr txBox="1">
            <a:spLocks noGrp="1"/>
          </p:cNvSpPr>
          <p:nvPr>
            <p:ph type="body" idx="3"/>
          </p:nvPr>
        </p:nvSpPr>
        <p:spPr>
          <a:xfrm>
            <a:off x="304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8" name="Shape 458"/>
          <p:cNvSpPr txBox="1">
            <a:spLocks noGrp="1"/>
          </p:cNvSpPr>
          <p:nvPr>
            <p:ph type="body" idx="4"/>
          </p:nvPr>
        </p:nvSpPr>
        <p:spPr>
          <a:xfrm>
            <a:off x="3352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9" name="Shape 459"/>
          <p:cNvSpPr txBox="1">
            <a:spLocks noGrp="1"/>
          </p:cNvSpPr>
          <p:nvPr>
            <p:ph type="body" idx="5"/>
          </p:nvPr>
        </p:nvSpPr>
        <p:spPr>
          <a:xfrm>
            <a:off x="9448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0" name="Shape 46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266461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text, half-image">
  <p:cSld name="section, title, text, half-image">
    <p:bg>
      <p:bgPr>
        <a:solidFill>
          <a:schemeClr val="lt2"/>
        </a:solidFill>
        <a:effectLst/>
      </p:bgPr>
    </p:bg>
    <p:spTree>
      <p:nvGrpSpPr>
        <p:cNvPr id="1" name="Shape 461"/>
        <p:cNvGrpSpPr/>
        <p:nvPr/>
      </p:nvGrpSpPr>
      <p:grpSpPr>
        <a:xfrm>
          <a:off x="0" y="0"/>
          <a:ext cx="0" cy="0"/>
          <a:chOff x="0" y="0"/>
          <a:chExt cx="0" cy="0"/>
        </a:xfrm>
      </p:grpSpPr>
      <p:sp>
        <p:nvSpPr>
          <p:cNvPr id="462" name="Shape 462"/>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title"/>
          </p:nvPr>
        </p:nvSpPr>
        <p:spPr>
          <a:xfrm>
            <a:off x="304800" y="548640"/>
            <a:ext cx="5486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64" name="Shape 46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65" name="Shape 465"/>
          <p:cNvSpPr txBox="1">
            <a:spLocks noGrp="1"/>
          </p:cNvSpPr>
          <p:nvPr>
            <p:ph type="body" idx="1"/>
          </p:nvPr>
        </p:nvSpPr>
        <p:spPr>
          <a:xfrm>
            <a:off x="304800" y="1463040"/>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6" name="Shape 46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804435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image">
  <p:cSld name="title, image">
    <p:bg>
      <p:bgPr>
        <a:solidFill>
          <a:schemeClr val="lt2"/>
        </a:solidFill>
        <a:effectLst/>
      </p:bgPr>
    </p:bg>
    <p:spTree>
      <p:nvGrpSpPr>
        <p:cNvPr id="1" name="Shape 467"/>
        <p:cNvGrpSpPr/>
        <p:nvPr/>
      </p:nvGrpSpPr>
      <p:grpSpPr>
        <a:xfrm>
          <a:off x="0" y="0"/>
          <a:ext cx="0" cy="0"/>
          <a:chOff x="0" y="0"/>
          <a:chExt cx="0" cy="0"/>
        </a:xfrm>
      </p:grpSpPr>
      <p:sp>
        <p:nvSpPr>
          <p:cNvPr id="468" name="Shape 468"/>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9" name="Shape 469"/>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70" name="Shape 47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71" name="Shape 47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74167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half-blank area">
  <p:cSld name="title, half-blank area">
    <p:bg>
      <p:bgPr>
        <a:solidFill>
          <a:schemeClr val="lt2"/>
        </a:solidFill>
        <a:effectLst/>
      </p:bgPr>
    </p:bg>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74" name="Shape 474"/>
          <p:cNvPicPr preferRelativeResize="0"/>
          <p:nvPr/>
        </p:nvPicPr>
        <p:blipFill/>
        <p:spPr>
          <a:xfrm>
            <a:off x="10665151" y="6248533"/>
            <a:ext cx="1222000" cy="457200"/>
          </a:xfrm>
          <a:prstGeom prst="rect">
            <a:avLst/>
          </a:prstGeom>
          <a:solidFill>
            <a:srgbClr val="FFFFFF"/>
          </a:solidFill>
          <a:ln>
            <a:noFill/>
          </a:ln>
        </p:spPr>
      </p:pic>
      <p:pic>
        <p:nvPicPr>
          <p:cNvPr id="475" name="Shape 475"/>
          <p:cNvPicPr preferRelativeResize="0"/>
          <p:nvPr/>
        </p:nvPicPr>
        <p:blipFill/>
        <p:spPr>
          <a:xfrm>
            <a:off x="304800" y="6313924"/>
            <a:ext cx="817600" cy="326400"/>
          </a:xfrm>
          <a:prstGeom prst="rect">
            <a:avLst/>
          </a:prstGeom>
          <a:solidFill>
            <a:srgbClr val="FFFFFF"/>
          </a:solidFill>
          <a:ln>
            <a:noFill/>
          </a:ln>
        </p:spPr>
      </p:pic>
      <p:pic>
        <p:nvPicPr>
          <p:cNvPr id="476" name="Shape 476"/>
          <p:cNvPicPr preferRelativeResize="0"/>
          <p:nvPr/>
        </p:nvPicPr>
        <p:blipFill/>
        <p:spPr>
          <a:xfrm>
            <a:off x="8806351" y="6379315"/>
            <a:ext cx="384800" cy="326400"/>
          </a:xfrm>
          <a:prstGeom prst="rect">
            <a:avLst/>
          </a:prstGeom>
          <a:solidFill>
            <a:srgbClr val="FFFFFF"/>
          </a:solidFill>
          <a:ln>
            <a:noFill/>
          </a:ln>
        </p:spPr>
      </p:pic>
      <p:pic>
        <p:nvPicPr>
          <p:cNvPr id="477" name="Shape 477"/>
          <p:cNvPicPr preferRelativeResize="0"/>
          <p:nvPr/>
        </p:nvPicPr>
        <p:blipFill rotWithShape="1">
          <a:blip r:embed="rId2">
            <a:alphaModFix/>
          </a:blip>
          <a:srcRect/>
          <a:stretch/>
        </p:blipFill>
        <p:spPr>
          <a:xfrm>
            <a:off x="9623417" y="6347293"/>
            <a:ext cx="587315" cy="326287"/>
          </a:xfrm>
          <a:prstGeom prst="rect">
            <a:avLst/>
          </a:prstGeom>
          <a:noFill/>
          <a:ln>
            <a:noFill/>
          </a:ln>
        </p:spPr>
      </p:pic>
    </p:spTree>
    <p:extLst>
      <p:ext uri="{BB962C8B-B14F-4D97-AF65-F5344CB8AC3E}">
        <p14:creationId xmlns:p14="http://schemas.microsoft.com/office/powerpoint/2010/main" val="5814794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blank">
  <p:cSld name="title, blank">
    <p:bg>
      <p:bgPr>
        <a:solidFill>
          <a:schemeClr val="lt2"/>
        </a:solidFill>
        <a:effectLst/>
      </p:bgPr>
    </p:bg>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304800" y="268224"/>
            <a:ext cx="5486400" cy="50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80" name="Shape 48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81" name="Shape 48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014170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insight, text, boxes">
  <p:cSld name="insight, text, boxes">
    <p:bg>
      <p:bgPr>
        <a:solidFill>
          <a:schemeClr val="lt2"/>
        </a:solidFill>
        <a:effectLst/>
      </p:bgPr>
    </p:bg>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096001" y="3429000"/>
            <a:ext cx="6096000" cy="3429200"/>
          </a:xfrm>
          <a:prstGeom prst="rect">
            <a:avLst/>
          </a:prstGeom>
          <a:solidFill>
            <a:schemeClr val="accent3"/>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4" name="Shape 48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85" name="Shape 485"/>
          <p:cNvSpPr txBox="1">
            <a:spLocks noGrp="1"/>
          </p:cNvSpPr>
          <p:nvPr>
            <p:ph type="body" idx="2"/>
          </p:nvPr>
        </p:nvSpPr>
        <p:spPr>
          <a:xfrm>
            <a:off x="304800" y="243841"/>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6" name="Shape 486"/>
          <p:cNvSpPr txBox="1">
            <a:spLocks noGrp="1"/>
          </p:cNvSpPr>
          <p:nvPr>
            <p:ph type="body" idx="3"/>
          </p:nvPr>
        </p:nvSpPr>
        <p:spPr>
          <a:xfrm>
            <a:off x="304800" y="1463041"/>
            <a:ext cx="5486400" cy="46516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7" name="Shape 487"/>
          <p:cNvSpPr txBox="1">
            <a:spLocks noGrp="1"/>
          </p:cNvSpPr>
          <p:nvPr>
            <p:ph type="body" idx="4"/>
          </p:nvPr>
        </p:nvSpPr>
        <p:spPr>
          <a:xfrm>
            <a:off x="9144000" y="0"/>
            <a:ext cx="3048000" cy="3429200"/>
          </a:xfrm>
          <a:prstGeom prst="rect">
            <a:avLst/>
          </a:prstGeom>
          <a:solidFill>
            <a:schemeClr val="lt1"/>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8" name="Shape 488"/>
          <p:cNvSpPr txBox="1">
            <a:spLocks noGrp="1"/>
          </p:cNvSpPr>
          <p:nvPr>
            <p:ph type="body" idx="5"/>
          </p:nvPr>
        </p:nvSpPr>
        <p:spPr>
          <a:xfrm>
            <a:off x="6096000" y="0"/>
            <a:ext cx="3048000" cy="3429200"/>
          </a:xfrm>
          <a:prstGeom prst="rect">
            <a:avLst/>
          </a:prstGeom>
          <a:solidFill>
            <a:srgbClr val="008B88"/>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9" name="Shape 48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775245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black box) over image(s)">
  <p:cSld name="title (black box) over image(s)">
    <p:bg>
      <p:bgPr>
        <a:solidFill>
          <a:schemeClr val="lt2"/>
        </a:solidFill>
        <a:effectLst/>
      </p:bgPr>
    </p:bg>
    <p:spTree>
      <p:nvGrpSpPr>
        <p:cNvPr id="1" name="Shape 490"/>
        <p:cNvGrpSpPr/>
        <p:nvPr/>
      </p:nvGrpSpPr>
      <p:grpSpPr>
        <a:xfrm>
          <a:off x="0" y="0"/>
          <a:ext cx="0" cy="0"/>
          <a:chOff x="0" y="0"/>
          <a:chExt cx="0" cy="0"/>
        </a:xfrm>
      </p:grpSpPr>
      <p:sp>
        <p:nvSpPr>
          <p:cNvPr id="491" name="Shape 49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92" name="Shape 492"/>
          <p:cNvSpPr txBox="1">
            <a:spLocks noGrp="1"/>
          </p:cNvSpPr>
          <p:nvPr>
            <p:ph type="title"/>
          </p:nvPr>
        </p:nvSpPr>
        <p:spPr>
          <a:xfrm>
            <a:off x="-1" y="-1"/>
            <a:ext cx="12192000" cy="1720800"/>
          </a:xfrm>
          <a:prstGeom prst="rect">
            <a:avLst/>
          </a:prstGeom>
          <a:solidFill>
            <a:schemeClr val="dk1"/>
          </a:solidFill>
          <a:ln>
            <a:noFill/>
          </a:ln>
        </p:spPr>
        <p:txBody>
          <a:bodyPr spcFirstLastPara="1" wrap="square" lIns="171450" tIns="150875" rIns="171450" bIns="17145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93" name="Shape 49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94" name="Shape 494"/>
          <p:cNvSpPr txBox="1">
            <a:spLocks noGrp="1"/>
          </p:cNvSpPr>
          <p:nvPr>
            <p:ph type="body" idx="1"/>
          </p:nvPr>
        </p:nvSpPr>
        <p:spPr>
          <a:xfrm>
            <a:off x="1032667" y="2020679"/>
            <a:ext cx="10126800" cy="4114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70073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1_text (black box) over image(s)">
  <p:cSld name="1_text (black box) over image(s)">
    <p:bg>
      <p:bgPr>
        <a:solidFill>
          <a:schemeClr val="lt2"/>
        </a:solidFill>
        <a:effectLst/>
      </p:bgPr>
    </p:bg>
    <p:spTree>
      <p:nvGrpSpPr>
        <p:cNvPr id="1" name="Shape 495"/>
        <p:cNvGrpSpPr/>
        <p:nvPr/>
      </p:nvGrpSpPr>
      <p:grpSpPr>
        <a:xfrm>
          <a:off x="0" y="0"/>
          <a:ext cx="0" cy="0"/>
          <a:chOff x="0" y="0"/>
          <a:chExt cx="0" cy="0"/>
        </a:xfrm>
      </p:grpSpPr>
      <p:sp>
        <p:nvSpPr>
          <p:cNvPr id="496" name="Shape 496"/>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7" name="Shape 497"/>
          <p:cNvSpPr txBox="1">
            <a:spLocks noGrp="1"/>
          </p:cNvSpPr>
          <p:nvPr>
            <p:ph type="body" idx="1"/>
          </p:nvPr>
        </p:nvSpPr>
        <p:spPr>
          <a:xfrm>
            <a:off x="914400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8" name="Shape 49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99" name="Shape 49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2590655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graph">
  <p:cSld name="graph">
    <p:bg>
      <p:bgPr>
        <a:solidFill>
          <a:schemeClr val="lt2"/>
        </a:solidFill>
        <a:effectLst/>
      </p:bgPr>
    </p:bg>
    <p:spTree>
      <p:nvGrpSpPr>
        <p:cNvPr id="1" name="Shape 500"/>
        <p:cNvGrpSpPr/>
        <p:nvPr/>
      </p:nvGrpSpPr>
      <p:grpSpPr>
        <a:xfrm>
          <a:off x="0" y="0"/>
          <a:ext cx="0" cy="0"/>
          <a:chOff x="0" y="0"/>
          <a:chExt cx="0" cy="0"/>
        </a:xfrm>
      </p:grpSpPr>
      <p:sp>
        <p:nvSpPr>
          <p:cNvPr id="501" name="Shape 501"/>
          <p:cNvSpPr txBox="1">
            <a:spLocks noGrp="1"/>
          </p:cNvSpPr>
          <p:nvPr>
            <p:ph type="title"/>
          </p:nvPr>
        </p:nvSpPr>
        <p:spPr>
          <a:xfrm>
            <a:off x="304800" y="268224"/>
            <a:ext cx="5486400" cy="119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02" name="Shape 50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3" name="Shape 503"/>
          <p:cNvSpPr txBox="1">
            <a:spLocks noGrp="1"/>
          </p:cNvSpPr>
          <p:nvPr>
            <p:ph type="body" idx="1"/>
          </p:nvPr>
        </p:nvSpPr>
        <p:spPr>
          <a:xfrm>
            <a:off x="304800" y="1463041"/>
            <a:ext cx="2438400" cy="4668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4" name="Shape 504"/>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1780486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2"/>
        </a:solidFill>
        <a:effectLst/>
      </p:bgPr>
    </p:bg>
    <p:spTree>
      <p:nvGrpSpPr>
        <p:cNvPr id="1" name="Shape 505"/>
        <p:cNvGrpSpPr/>
        <p:nvPr/>
      </p:nvGrpSpPr>
      <p:grpSpPr>
        <a:xfrm>
          <a:off x="0" y="0"/>
          <a:ext cx="0" cy="0"/>
          <a:chOff x="0" y="0"/>
          <a:chExt cx="0" cy="0"/>
        </a:xfrm>
      </p:grpSpPr>
      <p:sp>
        <p:nvSpPr>
          <p:cNvPr id="506" name="Shape 506"/>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7" name="Shape 507"/>
          <p:cNvSpPr txBox="1">
            <a:spLocks noGrp="1"/>
          </p:cNvSpPr>
          <p:nvPr>
            <p:ph type="body" idx="1"/>
          </p:nvPr>
        </p:nvSpPr>
        <p:spPr>
          <a:xfrm>
            <a:off x="304800" y="256033"/>
            <a:ext cx="2438400" cy="5878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8" name="Shape 508"/>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70614863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with footer)">
  <p:cSld name="blank (with footer)">
    <p:bg>
      <p:bgPr>
        <a:solidFill>
          <a:schemeClr val="lt2"/>
        </a:solidFill>
        <a:effectLst/>
      </p:bgPr>
    </p:bg>
    <p:spTree>
      <p:nvGrpSpPr>
        <p:cNvPr id="1" name="Shape 509"/>
        <p:cNvGrpSpPr/>
        <p:nvPr/>
      </p:nvGrpSpPr>
      <p:grpSpPr>
        <a:xfrm>
          <a:off x="0" y="0"/>
          <a:ext cx="0" cy="0"/>
          <a:chOff x="0" y="0"/>
          <a:chExt cx="0" cy="0"/>
        </a:xfrm>
      </p:grpSpPr>
      <p:sp>
        <p:nvSpPr>
          <p:cNvPr id="510" name="Shape 510"/>
          <p:cNvSpPr>
            <a:spLocks noGrp="1"/>
          </p:cNvSpPr>
          <p:nvPr>
            <p:ph type="pic" idx="2"/>
          </p:nvPr>
        </p:nvSpPr>
        <p:spPr>
          <a:xfrm>
            <a:off x="1267968" y="450575"/>
            <a:ext cx="9730000" cy="54732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1" name="Shape 5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2" name="Shape 512"/>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6438176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2"/>
        </a:solidFill>
        <a:effectLst/>
      </p:bgPr>
    </p:bg>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15" name="Shape 51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6" name="Shape 516"/>
          <p:cNvSpPr txBox="1">
            <a:spLocks noGrp="1"/>
          </p:cNvSpPr>
          <p:nvPr>
            <p:ph type="body" idx="1"/>
          </p:nvPr>
        </p:nvSpPr>
        <p:spPr>
          <a:xfrm>
            <a:off x="304800" y="15240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7" name="Shape 51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8410634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ibm sign-off">
  <p:cSld name="ibm sign-off">
    <p:bg>
      <p:bgPr>
        <a:solidFill>
          <a:schemeClr val="lt2"/>
        </a:solidFill>
        <a:effectLst/>
      </p:bgPr>
    </p:bg>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0" name="Shape 52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pic>
        <p:nvPicPr>
          <p:cNvPr id="521" name="Shape 521" descr="ibm_gry.png"/>
          <p:cNvPicPr preferRelativeResize="0"/>
          <p:nvPr/>
        </p:nvPicPr>
        <p:blipFill rotWithShape="1">
          <a:blip r:embed="rId2">
            <a:alphaModFix/>
          </a:blip>
          <a:srcRect/>
          <a:stretch/>
        </p:blipFill>
        <p:spPr>
          <a:xfrm>
            <a:off x="5230367" y="2916935"/>
            <a:ext cx="1737360" cy="704388"/>
          </a:xfrm>
          <a:prstGeom prst="rect">
            <a:avLst/>
          </a:prstGeom>
          <a:noFill/>
          <a:ln>
            <a:noFill/>
          </a:ln>
        </p:spPr>
      </p:pic>
    </p:spTree>
    <p:extLst>
      <p:ext uri="{BB962C8B-B14F-4D97-AF65-F5344CB8AC3E}">
        <p14:creationId xmlns:p14="http://schemas.microsoft.com/office/powerpoint/2010/main" val="419765014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divider" type="title">
  <p:cSld name="Section divider">
    <p:spTree>
      <p:nvGrpSpPr>
        <p:cNvPr id="1" name="Shape 522"/>
        <p:cNvGrpSpPr/>
        <p:nvPr/>
      </p:nvGrpSpPr>
      <p:grpSpPr>
        <a:xfrm>
          <a:off x="0" y="0"/>
          <a:ext cx="0" cy="0"/>
          <a:chOff x="0" y="0"/>
          <a:chExt cx="0" cy="0"/>
        </a:xfrm>
      </p:grpSpPr>
      <p:sp>
        <p:nvSpPr>
          <p:cNvPr id="523" name="Shape 523"/>
          <p:cNvSpPr txBox="1">
            <a:spLocks noGrp="1"/>
          </p:cNvSpPr>
          <p:nvPr>
            <p:ph type="ctrTitle"/>
          </p:nvPr>
        </p:nvSpPr>
        <p:spPr>
          <a:xfrm>
            <a:off x="0" y="23213"/>
            <a:ext cx="6261200" cy="2364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2B2B2B"/>
              </a:buClr>
              <a:buSzPts val="4500"/>
              <a:buFont typeface="Arial"/>
              <a:buNone/>
              <a:defRPr sz="60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24" name="Shape 524"/>
          <p:cNvSpPr txBox="1">
            <a:spLocks noGrp="1"/>
          </p:cNvSpPr>
          <p:nvPr>
            <p:ph type="subTitle" idx="1"/>
          </p:nvPr>
        </p:nvSpPr>
        <p:spPr>
          <a:xfrm>
            <a:off x="0" y="2495773"/>
            <a:ext cx="6261200" cy="16396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800"/>
              <a:buFont typeface="Arial"/>
              <a:buNone/>
              <a:defRPr sz="2400" b="0" i="0" u="none" strike="noStrike" cap="none">
                <a:solidFill>
                  <a:srgbClr val="2B2B2B"/>
                </a:solidFill>
                <a:latin typeface="Arial"/>
                <a:ea typeface="Arial"/>
                <a:cs typeface="Arial"/>
                <a:sym typeface="Arial"/>
              </a:defRPr>
            </a:lvl1pPr>
            <a:lvl2pPr marR="0" lvl="1" algn="ctr" rtl="0">
              <a:lnSpc>
                <a:spcPct val="100000"/>
              </a:lnSpc>
              <a:spcBef>
                <a:spcPts val="1467"/>
              </a:spcBef>
              <a:spcAft>
                <a:spcPts val="0"/>
              </a:spcAft>
              <a:buClr>
                <a:srgbClr val="2B2B2B"/>
              </a:buClr>
              <a:buSzPts val="1500"/>
              <a:buFont typeface="Arial"/>
              <a:buNone/>
              <a:defRPr sz="2000" b="0" i="0" u="none" strike="noStrike" cap="none">
                <a:solidFill>
                  <a:srgbClr val="2B2B2B"/>
                </a:solidFill>
                <a:latin typeface="Arial"/>
                <a:ea typeface="Arial"/>
                <a:cs typeface="Arial"/>
                <a:sym typeface="Arial"/>
              </a:defRPr>
            </a:lvl2pPr>
            <a:lvl3pPr marR="0" lvl="2" algn="ctr"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3pPr>
            <a:lvl4pPr marR="0" lvl="3"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4pPr>
            <a:lvl5pPr marR="0" lvl="4"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5pPr>
            <a:lvl6pPr marR="0" lvl="5"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525" name="Shape 52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6" name="Shape 52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7664565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a:t>Click to edit Master title style</a:t>
            </a:r>
          </a:p>
        </p:txBody>
      </p:sp>
    </p:spTree>
    <p:extLst>
      <p:ext uri="{BB962C8B-B14F-4D97-AF65-F5344CB8AC3E}">
        <p14:creationId xmlns:p14="http://schemas.microsoft.com/office/powerpoint/2010/main" val="3573819214"/>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p>
        </p:txBody>
      </p:sp>
    </p:spTree>
    <p:extLst>
      <p:ext uri="{BB962C8B-B14F-4D97-AF65-F5344CB8AC3E}">
        <p14:creationId xmlns:p14="http://schemas.microsoft.com/office/powerpoint/2010/main" val="308844036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299924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346464838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323272610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26489267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p>
        </p:txBody>
      </p:sp>
    </p:spTree>
    <p:extLst>
      <p:ext uri="{BB962C8B-B14F-4D97-AF65-F5344CB8AC3E}">
        <p14:creationId xmlns:p14="http://schemas.microsoft.com/office/powerpoint/2010/main" val="154755903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p>
        </p:txBody>
      </p:sp>
    </p:spTree>
    <p:extLst>
      <p:ext uri="{BB962C8B-B14F-4D97-AF65-F5344CB8AC3E}">
        <p14:creationId xmlns:p14="http://schemas.microsoft.com/office/powerpoint/2010/main" val="68098502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p>
        </p:txBody>
      </p:sp>
    </p:spTree>
    <p:extLst>
      <p:ext uri="{BB962C8B-B14F-4D97-AF65-F5344CB8AC3E}">
        <p14:creationId xmlns:p14="http://schemas.microsoft.com/office/powerpoint/2010/main" val="396230744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26245988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197100457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p>
        </p:txBody>
      </p:sp>
    </p:spTree>
    <p:extLst>
      <p:ext uri="{BB962C8B-B14F-4D97-AF65-F5344CB8AC3E}">
        <p14:creationId xmlns:p14="http://schemas.microsoft.com/office/powerpoint/2010/main" val="164199549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01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p>
        </p:txBody>
      </p:sp>
    </p:spTree>
    <p:extLst>
      <p:ext uri="{BB962C8B-B14F-4D97-AF65-F5344CB8AC3E}">
        <p14:creationId xmlns:p14="http://schemas.microsoft.com/office/powerpoint/2010/main" val="148756459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p>
        </p:txBody>
      </p:sp>
    </p:spTree>
    <p:extLst>
      <p:ext uri="{BB962C8B-B14F-4D97-AF65-F5344CB8AC3E}">
        <p14:creationId xmlns:p14="http://schemas.microsoft.com/office/powerpoint/2010/main" val="17398191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p>
        </p:txBody>
      </p:sp>
    </p:spTree>
    <p:extLst>
      <p:ext uri="{BB962C8B-B14F-4D97-AF65-F5344CB8AC3E}">
        <p14:creationId xmlns:p14="http://schemas.microsoft.com/office/powerpoint/2010/main" val="81363499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137183876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66343606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p>
        </p:txBody>
      </p:sp>
    </p:spTree>
    <p:extLst>
      <p:ext uri="{BB962C8B-B14F-4D97-AF65-F5344CB8AC3E}">
        <p14:creationId xmlns:p14="http://schemas.microsoft.com/office/powerpoint/2010/main" val="280525288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280463991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DOC ID / </a:t>
            </a:r>
            <a:r>
              <a:rPr lang="de-DE" err="1"/>
              <a:t>Month</a:t>
            </a:r>
            <a:r>
              <a:rPr lang="de-DE"/>
              <a:t> XX, 2018 / © 2018 IBM Corporation</a:t>
            </a:r>
            <a:endParaRPr lang="en-US"/>
          </a:p>
        </p:txBody>
      </p:sp>
    </p:spTree>
    <p:extLst>
      <p:ext uri="{BB962C8B-B14F-4D97-AF65-F5344CB8AC3E}">
        <p14:creationId xmlns:p14="http://schemas.microsoft.com/office/powerpoint/2010/main" val="413486897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73322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Divider">
  <p:cSld name="Divider">
    <p:bg>
      <p:bgPr>
        <a:solidFill>
          <a:schemeClr val="lt2"/>
        </a:solidFill>
        <a:effectLst/>
      </p:bgPr>
    </p:bg>
    <p:spTree>
      <p:nvGrpSpPr>
        <p:cNvPr id="1" name="Shape 174"/>
        <p:cNvGrpSpPr/>
        <p:nvPr/>
      </p:nvGrpSpPr>
      <p:grpSpPr>
        <a:xfrm>
          <a:off x="0" y="0"/>
          <a:ext cx="0" cy="0"/>
          <a:chOff x="0" y="0"/>
          <a:chExt cx="0" cy="0"/>
        </a:xfrm>
      </p:grpSpPr>
      <p:sp>
        <p:nvSpPr>
          <p:cNvPr id="175" name="Shape 17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lt2"/>
                </a:solidFill>
                <a:latin typeface="Arial"/>
                <a:ea typeface="Arial"/>
                <a:cs typeface="Arial"/>
                <a:sym typeface="Arial"/>
              </a:defRPr>
            </a:lvl1pPr>
            <a:lvl2pPr marL="0" marR="0" lvl="1" indent="0" algn="r" rtl="0">
              <a:spcBef>
                <a:spcPts val="0"/>
              </a:spcBef>
              <a:buNone/>
              <a:defRPr sz="800" b="0" i="0" u="none" strike="noStrike" cap="none">
                <a:solidFill>
                  <a:schemeClr val="lt2"/>
                </a:solidFill>
                <a:latin typeface="Arial"/>
                <a:ea typeface="Arial"/>
                <a:cs typeface="Arial"/>
                <a:sym typeface="Arial"/>
              </a:defRPr>
            </a:lvl2pPr>
            <a:lvl3pPr marL="0" marR="0" lvl="2" indent="0" algn="r" rtl="0">
              <a:spcBef>
                <a:spcPts val="0"/>
              </a:spcBef>
              <a:buNone/>
              <a:defRPr sz="800" b="0" i="0" u="none" strike="noStrike" cap="none">
                <a:solidFill>
                  <a:schemeClr val="lt2"/>
                </a:solidFill>
                <a:latin typeface="Arial"/>
                <a:ea typeface="Arial"/>
                <a:cs typeface="Arial"/>
                <a:sym typeface="Arial"/>
              </a:defRPr>
            </a:lvl3pPr>
            <a:lvl4pPr marL="0" marR="0" lvl="3" indent="0" algn="r" rtl="0">
              <a:spcBef>
                <a:spcPts val="0"/>
              </a:spcBef>
              <a:buNone/>
              <a:defRPr sz="800" b="0" i="0" u="none" strike="noStrike" cap="none">
                <a:solidFill>
                  <a:schemeClr val="lt2"/>
                </a:solidFill>
                <a:latin typeface="Arial"/>
                <a:ea typeface="Arial"/>
                <a:cs typeface="Arial"/>
                <a:sym typeface="Arial"/>
              </a:defRPr>
            </a:lvl4pPr>
            <a:lvl5pPr marL="0" marR="0" lvl="4" indent="0" algn="r" rtl="0">
              <a:spcBef>
                <a:spcPts val="0"/>
              </a:spcBef>
              <a:buNone/>
              <a:defRPr sz="800" b="0" i="0" u="none" strike="noStrike" cap="none">
                <a:solidFill>
                  <a:schemeClr val="lt2"/>
                </a:solidFill>
                <a:latin typeface="Arial"/>
                <a:ea typeface="Arial"/>
                <a:cs typeface="Arial"/>
                <a:sym typeface="Arial"/>
              </a:defRPr>
            </a:lvl5pPr>
            <a:lvl6pPr marL="0" marR="0" lvl="5" indent="0" algn="r" rtl="0">
              <a:spcBef>
                <a:spcPts val="0"/>
              </a:spcBef>
              <a:buNone/>
              <a:defRPr sz="800" b="0" i="0" u="none" strike="noStrike" cap="none">
                <a:solidFill>
                  <a:schemeClr val="lt2"/>
                </a:solidFill>
                <a:latin typeface="Arial"/>
                <a:ea typeface="Arial"/>
                <a:cs typeface="Arial"/>
                <a:sym typeface="Arial"/>
              </a:defRPr>
            </a:lvl6pPr>
            <a:lvl7pPr marL="0" marR="0" lvl="6" indent="0" algn="r" rtl="0">
              <a:spcBef>
                <a:spcPts val="0"/>
              </a:spcBef>
              <a:buNone/>
              <a:defRPr sz="800" b="0" i="0" u="none" strike="noStrike" cap="none">
                <a:solidFill>
                  <a:schemeClr val="lt2"/>
                </a:solidFill>
                <a:latin typeface="Arial"/>
                <a:ea typeface="Arial"/>
                <a:cs typeface="Arial"/>
                <a:sym typeface="Arial"/>
              </a:defRPr>
            </a:lvl7pPr>
            <a:lvl8pPr marL="0" marR="0" lvl="7" indent="0" algn="r" rtl="0">
              <a:spcBef>
                <a:spcPts val="0"/>
              </a:spcBef>
              <a:buNone/>
              <a:defRPr sz="800" b="0" i="0" u="none" strike="noStrike" cap="none">
                <a:solidFill>
                  <a:schemeClr val="lt2"/>
                </a:solidFill>
                <a:latin typeface="Arial"/>
                <a:ea typeface="Arial"/>
                <a:cs typeface="Arial"/>
                <a:sym typeface="Arial"/>
              </a:defRPr>
            </a:lvl8pPr>
            <a:lvl9pPr marL="0" marR="0" lvl="8" indent="0" algn="r" rtl="0">
              <a:spcBef>
                <a:spcPts val="0"/>
              </a:spcBef>
              <a:buNone/>
              <a:defRPr sz="800"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176" name="Shape 176"/>
          <p:cNvSpPr txBox="1">
            <a:spLocks noGrp="1"/>
          </p:cNvSpPr>
          <p:nvPr>
            <p:ph type="title"/>
          </p:nvPr>
        </p:nvSpPr>
        <p:spPr>
          <a:xfrm>
            <a:off x="304800" y="268224"/>
            <a:ext cx="5486400" cy="5991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177" name="Shape 177"/>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51622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2"/>
        </a:solidFill>
        <a:effectLst/>
      </p:bgPr>
    </p:bg>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04800" y="271709"/>
            <a:ext cx="5486400" cy="1902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180" name="Shape 180"/>
          <p:cNvPicPr preferRelativeResize="0"/>
          <p:nvPr/>
        </p:nvPicPr>
        <p:blipFill rotWithShape="1">
          <a:blip r:embed="rId2">
            <a:alphaModFix/>
          </a:blip>
          <a:srcRect/>
          <a:stretch/>
        </p:blipFill>
        <p:spPr>
          <a:xfrm>
            <a:off x="11191750" y="321735"/>
            <a:ext cx="695452" cy="281940"/>
          </a:xfrm>
          <a:prstGeom prst="rect">
            <a:avLst/>
          </a:prstGeom>
          <a:noFill/>
          <a:ln>
            <a:noFill/>
          </a:ln>
        </p:spPr>
      </p:pic>
      <p:sp>
        <p:nvSpPr>
          <p:cNvPr id="181" name="Shape 181"/>
          <p:cNvSpPr txBox="1"/>
          <p:nvPr/>
        </p:nvSpPr>
        <p:spPr>
          <a:xfrm>
            <a:off x="304800" y="2174204"/>
            <a:ext cx="5486400" cy="1902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1200"/>
              <a:buFont typeface="Arial"/>
              <a:buNone/>
            </a:pPr>
            <a:r>
              <a:rPr lang="en" sz="1600" b="0">
                <a:solidFill>
                  <a:schemeClr val="lt2"/>
                </a:solidFill>
                <a:latin typeface="Arial"/>
                <a:ea typeface="Arial"/>
                <a:cs typeface="Arial"/>
                <a:sym typeface="Arial"/>
              </a:rPr>
              <a:t>Click to edit Master title style</a:t>
            </a:r>
            <a:endParaRPr sz="1467"/>
          </a:p>
        </p:txBody>
      </p:sp>
      <p:pic>
        <p:nvPicPr>
          <p:cNvPr id="182" name="Shape 182"/>
          <p:cNvPicPr preferRelativeResize="0"/>
          <p:nvPr/>
        </p:nvPicPr>
        <p:blipFill/>
        <p:spPr>
          <a:xfrm>
            <a:off x="7333111" y="4986499"/>
            <a:ext cx="3405200" cy="1273600"/>
          </a:xfrm>
          <a:prstGeom prst="rect">
            <a:avLst/>
          </a:prstGeom>
          <a:solidFill>
            <a:srgbClr val="FFFFFF"/>
          </a:solidFill>
          <a:ln>
            <a:noFill/>
          </a:ln>
        </p:spPr>
      </p:pic>
      <p:pic>
        <p:nvPicPr>
          <p:cNvPr id="183" name="Shape 183"/>
          <p:cNvPicPr preferRelativeResize="0"/>
          <p:nvPr/>
        </p:nvPicPr>
        <p:blipFill/>
        <p:spPr>
          <a:xfrm>
            <a:off x="8060980" y="360868"/>
            <a:ext cx="1949600" cy="778000"/>
          </a:xfrm>
          <a:prstGeom prst="rect">
            <a:avLst/>
          </a:prstGeom>
          <a:solidFill>
            <a:srgbClr val="FFFFFF"/>
          </a:solidFill>
          <a:ln>
            <a:noFill/>
          </a:ln>
        </p:spPr>
      </p:pic>
      <p:pic>
        <p:nvPicPr>
          <p:cNvPr id="184" name="Shape 184"/>
          <p:cNvPicPr preferRelativeResize="0"/>
          <p:nvPr/>
        </p:nvPicPr>
        <p:blipFill/>
        <p:spPr>
          <a:xfrm>
            <a:off x="8416581" y="1555801"/>
            <a:ext cx="1238400" cy="1050000"/>
          </a:xfrm>
          <a:prstGeom prst="rect">
            <a:avLst/>
          </a:prstGeom>
          <a:solidFill>
            <a:srgbClr val="FFFFFF"/>
          </a:solidFill>
          <a:ln>
            <a:noFill/>
          </a:ln>
        </p:spPr>
      </p:pic>
      <p:pic>
        <p:nvPicPr>
          <p:cNvPr id="185" name="Shape 185" descr="merican Red Cross logo.svg"/>
          <p:cNvPicPr preferRelativeResize="0"/>
          <p:nvPr/>
        </p:nvPicPr>
        <p:blipFill rotWithShape="1">
          <a:blip r:embed="rId3">
            <a:alphaModFix/>
          </a:blip>
          <a:srcRect/>
          <a:stretch/>
        </p:blipFill>
        <p:spPr>
          <a:xfrm>
            <a:off x="7333111" y="3202846"/>
            <a:ext cx="3405181" cy="1150399"/>
          </a:xfrm>
          <a:prstGeom prst="rect">
            <a:avLst/>
          </a:prstGeom>
          <a:noFill/>
          <a:ln>
            <a:noFill/>
          </a:ln>
        </p:spPr>
      </p:pic>
    </p:spTree>
    <p:extLst>
      <p:ext uri="{BB962C8B-B14F-4D97-AF65-F5344CB8AC3E}">
        <p14:creationId xmlns:p14="http://schemas.microsoft.com/office/powerpoint/2010/main" val="151730502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Divider (with page contents)">
  <p:cSld name="Divider (with page contents)">
    <p:bg>
      <p:bgPr>
        <a:solidFill>
          <a:schemeClr val="lt2"/>
        </a:solidFill>
        <a:effectLst/>
      </p:bgPr>
    </p:bg>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188" name="Shape 18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189" name="Shape 189"/>
          <p:cNvSpPr txBox="1">
            <a:spLocks noGrp="1"/>
          </p:cNvSpPr>
          <p:nvPr>
            <p:ph type="body" idx="1"/>
          </p:nvPr>
        </p:nvSpPr>
        <p:spPr>
          <a:xfrm>
            <a:off x="304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90" name="Shape 190"/>
          <p:cNvSpPr txBox="1">
            <a:spLocks noGrp="1"/>
          </p:cNvSpPr>
          <p:nvPr>
            <p:ph type="body" idx="2"/>
          </p:nvPr>
        </p:nvSpPr>
        <p:spPr>
          <a:xfrm>
            <a:off x="6400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91" name="Shape 191"/>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1266128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04800" y="268225"/>
            <a:ext cx="6916800" cy="6027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194" name="Shape 19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195" name="Shape 195"/>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5853355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itle, text (two columns)">
  <p:cSld name="title, text (two columns)">
    <p:bg>
      <p:bgPr>
        <a:solidFill>
          <a:schemeClr val="lt2"/>
        </a:solidFill>
        <a:effectLst/>
      </p:bgPr>
    </p:bg>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04800" y="268224"/>
            <a:ext cx="5486400" cy="12792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198" name="Shape 198"/>
          <p:cNvSpPr txBox="1">
            <a:spLocks noGrp="1"/>
          </p:cNvSpPr>
          <p:nvPr>
            <p:ph type="body" idx="1"/>
          </p:nvPr>
        </p:nvSpPr>
        <p:spPr>
          <a:xfrm>
            <a:off x="304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99" name="Shape 199"/>
          <p:cNvSpPr txBox="1">
            <a:spLocks noGrp="1"/>
          </p:cNvSpPr>
          <p:nvPr>
            <p:ph type="body" idx="2"/>
          </p:nvPr>
        </p:nvSpPr>
        <p:spPr>
          <a:xfrm>
            <a:off x="6400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2401573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itle, text (two columns, different text sizes)">
  <p:cSld name="title, text (two columns, different text sizes)">
    <p:bg>
      <p:bgPr>
        <a:solidFill>
          <a:schemeClr val="lt2"/>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04800" y="268224"/>
            <a:ext cx="5486400" cy="669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02" name="Shape 20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03" name="Shape 203"/>
          <p:cNvSpPr txBox="1">
            <a:spLocks noGrp="1"/>
          </p:cNvSpPr>
          <p:nvPr>
            <p:ph type="body" idx="1"/>
          </p:nvPr>
        </p:nvSpPr>
        <p:spPr>
          <a:xfrm>
            <a:off x="304800" y="1327359"/>
            <a:ext cx="5486400" cy="4916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04" name="Shape 204"/>
          <p:cNvSpPr txBox="1">
            <a:spLocks noGrp="1"/>
          </p:cNvSpPr>
          <p:nvPr>
            <p:ph type="body" idx="2"/>
          </p:nvPr>
        </p:nvSpPr>
        <p:spPr>
          <a:xfrm>
            <a:off x="6400800" y="1488865"/>
            <a:ext cx="5486400" cy="4755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05" name="Shape 205"/>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8904403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section, title, text (four columns)">
  <p:cSld name="section, title, text (four columns)">
    <p:bg>
      <p:bgPr>
        <a:solidFill>
          <a:schemeClr val="lt2"/>
        </a:solidFill>
        <a:effectLst/>
      </p:bgPr>
    </p:bg>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04800" y="548640"/>
            <a:ext cx="8534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08" name="Shape 20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09" name="Shape 209"/>
          <p:cNvSpPr txBox="1">
            <a:spLocks noGrp="1"/>
          </p:cNvSpPr>
          <p:nvPr>
            <p:ph type="body" idx="1"/>
          </p:nvPr>
        </p:nvSpPr>
        <p:spPr>
          <a:xfrm>
            <a:off x="6400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0" name="Shape 210"/>
          <p:cNvSpPr txBox="1">
            <a:spLocks noGrp="1"/>
          </p:cNvSpPr>
          <p:nvPr>
            <p:ph type="body" idx="2"/>
          </p:nvPr>
        </p:nvSpPr>
        <p:spPr>
          <a:xfrm>
            <a:off x="304800" y="268225"/>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1" name="Shape 211"/>
          <p:cNvSpPr txBox="1">
            <a:spLocks noGrp="1"/>
          </p:cNvSpPr>
          <p:nvPr>
            <p:ph type="body" idx="3"/>
          </p:nvPr>
        </p:nvSpPr>
        <p:spPr>
          <a:xfrm>
            <a:off x="304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2" name="Shape 212"/>
          <p:cNvSpPr txBox="1">
            <a:spLocks noGrp="1"/>
          </p:cNvSpPr>
          <p:nvPr>
            <p:ph type="body" idx="4"/>
          </p:nvPr>
        </p:nvSpPr>
        <p:spPr>
          <a:xfrm>
            <a:off x="3352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3" name="Shape 213"/>
          <p:cNvSpPr txBox="1">
            <a:spLocks noGrp="1"/>
          </p:cNvSpPr>
          <p:nvPr>
            <p:ph type="body" idx="5"/>
          </p:nvPr>
        </p:nvSpPr>
        <p:spPr>
          <a:xfrm>
            <a:off x="9448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4" name="Shape 214"/>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0048655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section, title, text, half-image">
  <p:cSld name="section, title, text, half-image">
    <p:bg>
      <p:bgPr>
        <a:solidFill>
          <a:schemeClr val="lt2"/>
        </a:solidFill>
        <a:effectLst/>
      </p:bgPr>
    </p:bg>
    <p:spTree>
      <p:nvGrpSpPr>
        <p:cNvPr id="1" name="Shape 215"/>
        <p:cNvGrpSpPr/>
        <p:nvPr/>
      </p:nvGrpSpPr>
      <p:grpSpPr>
        <a:xfrm>
          <a:off x="0" y="0"/>
          <a:ext cx="0" cy="0"/>
          <a:chOff x="0" y="0"/>
          <a:chExt cx="0" cy="0"/>
        </a:xfrm>
      </p:grpSpPr>
      <p:sp>
        <p:nvSpPr>
          <p:cNvPr id="216" name="Shape 216"/>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title"/>
          </p:nvPr>
        </p:nvSpPr>
        <p:spPr>
          <a:xfrm>
            <a:off x="304800" y="548640"/>
            <a:ext cx="5486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18" name="Shape 21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19" name="Shape 219"/>
          <p:cNvSpPr txBox="1">
            <a:spLocks noGrp="1"/>
          </p:cNvSpPr>
          <p:nvPr>
            <p:ph type="body" idx="1"/>
          </p:nvPr>
        </p:nvSpPr>
        <p:spPr>
          <a:xfrm>
            <a:off x="304800" y="1463040"/>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20" name="Shape 220"/>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5515257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title, image">
  <p:cSld name="title, image">
    <p:bg>
      <p:bgPr>
        <a:solidFill>
          <a:schemeClr val="lt2"/>
        </a:solidFill>
        <a:effectLst/>
      </p:bgPr>
    </p:bg>
    <p:spTree>
      <p:nvGrpSpPr>
        <p:cNvPr id="1" name="Shape 221"/>
        <p:cNvGrpSpPr/>
        <p:nvPr/>
      </p:nvGrpSpPr>
      <p:grpSpPr>
        <a:xfrm>
          <a:off x="0" y="0"/>
          <a:ext cx="0" cy="0"/>
          <a:chOff x="0" y="0"/>
          <a:chExt cx="0" cy="0"/>
        </a:xfrm>
      </p:grpSpPr>
      <p:sp>
        <p:nvSpPr>
          <p:cNvPr id="222" name="Shape 222"/>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23" name="Shape 223"/>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24" name="Shape 22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25" name="Shape 225"/>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99627952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half-blank area">
  <p:cSld name="title, half-blank area">
    <p:bg>
      <p:bgPr>
        <a:solidFill>
          <a:schemeClr val="lt2"/>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228" name="Shape 228"/>
          <p:cNvPicPr preferRelativeResize="0"/>
          <p:nvPr/>
        </p:nvPicPr>
        <p:blipFill/>
        <p:spPr>
          <a:xfrm>
            <a:off x="10665151" y="6248533"/>
            <a:ext cx="1222000" cy="457200"/>
          </a:xfrm>
          <a:prstGeom prst="rect">
            <a:avLst/>
          </a:prstGeom>
          <a:solidFill>
            <a:srgbClr val="FFFFFF"/>
          </a:solidFill>
          <a:ln>
            <a:noFill/>
          </a:ln>
        </p:spPr>
      </p:pic>
      <p:pic>
        <p:nvPicPr>
          <p:cNvPr id="229" name="Shape 229"/>
          <p:cNvPicPr preferRelativeResize="0"/>
          <p:nvPr/>
        </p:nvPicPr>
        <p:blipFill/>
        <p:spPr>
          <a:xfrm>
            <a:off x="304800" y="6313924"/>
            <a:ext cx="817600" cy="326400"/>
          </a:xfrm>
          <a:prstGeom prst="rect">
            <a:avLst/>
          </a:prstGeom>
          <a:solidFill>
            <a:srgbClr val="FFFFFF"/>
          </a:solidFill>
          <a:ln>
            <a:noFill/>
          </a:ln>
        </p:spPr>
      </p:pic>
      <p:pic>
        <p:nvPicPr>
          <p:cNvPr id="230" name="Shape 230"/>
          <p:cNvPicPr preferRelativeResize="0"/>
          <p:nvPr/>
        </p:nvPicPr>
        <p:blipFill/>
        <p:spPr>
          <a:xfrm>
            <a:off x="8806351" y="6379315"/>
            <a:ext cx="384800" cy="326400"/>
          </a:xfrm>
          <a:prstGeom prst="rect">
            <a:avLst/>
          </a:prstGeom>
          <a:solidFill>
            <a:srgbClr val="FFFFFF"/>
          </a:solidFill>
          <a:ln>
            <a:noFill/>
          </a:ln>
        </p:spPr>
      </p:pic>
      <p:pic>
        <p:nvPicPr>
          <p:cNvPr id="231" name="Shape 231"/>
          <p:cNvPicPr preferRelativeResize="0"/>
          <p:nvPr/>
        </p:nvPicPr>
        <p:blipFill rotWithShape="1">
          <a:blip r:embed="rId2">
            <a:alphaModFix/>
          </a:blip>
          <a:srcRect/>
          <a:stretch/>
        </p:blipFill>
        <p:spPr>
          <a:xfrm>
            <a:off x="9623417" y="6347293"/>
            <a:ext cx="587315" cy="326287"/>
          </a:xfrm>
          <a:prstGeom prst="rect">
            <a:avLst/>
          </a:prstGeom>
          <a:noFill/>
          <a:ln>
            <a:noFill/>
          </a:ln>
        </p:spPr>
      </p:pic>
    </p:spTree>
    <p:extLst>
      <p:ext uri="{BB962C8B-B14F-4D97-AF65-F5344CB8AC3E}">
        <p14:creationId xmlns:p14="http://schemas.microsoft.com/office/powerpoint/2010/main" val="212095675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blank">
  <p:cSld name="title, blank">
    <p:bg>
      <p:bgPr>
        <a:solidFill>
          <a:schemeClr val="lt2"/>
        </a:solidFill>
        <a:effectLst/>
      </p:bgPr>
    </p:bg>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04800" y="268224"/>
            <a:ext cx="5486400" cy="50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34" name="Shape 23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35" name="Shape 235"/>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29325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insight, text, boxes">
  <p:cSld name="insight, text, boxes">
    <p:bg>
      <p:bgPr>
        <a:solidFill>
          <a:schemeClr val="lt2"/>
        </a:solidFill>
        <a:effectLst/>
      </p:bgPr>
    </p:bg>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096001" y="3429000"/>
            <a:ext cx="6096000" cy="3429200"/>
          </a:xfrm>
          <a:prstGeom prst="rect">
            <a:avLst/>
          </a:prstGeom>
          <a:solidFill>
            <a:schemeClr val="accent3"/>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38" name="Shape 23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239" name="Shape 239"/>
          <p:cNvSpPr txBox="1">
            <a:spLocks noGrp="1"/>
          </p:cNvSpPr>
          <p:nvPr>
            <p:ph type="body" idx="2"/>
          </p:nvPr>
        </p:nvSpPr>
        <p:spPr>
          <a:xfrm>
            <a:off x="304800" y="243841"/>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40" name="Shape 240"/>
          <p:cNvSpPr txBox="1">
            <a:spLocks noGrp="1"/>
          </p:cNvSpPr>
          <p:nvPr>
            <p:ph type="body" idx="3"/>
          </p:nvPr>
        </p:nvSpPr>
        <p:spPr>
          <a:xfrm>
            <a:off x="304800" y="1463041"/>
            <a:ext cx="5486400" cy="46516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41" name="Shape 241"/>
          <p:cNvSpPr txBox="1">
            <a:spLocks noGrp="1"/>
          </p:cNvSpPr>
          <p:nvPr>
            <p:ph type="body" idx="4"/>
          </p:nvPr>
        </p:nvSpPr>
        <p:spPr>
          <a:xfrm>
            <a:off x="9144000" y="0"/>
            <a:ext cx="3048000" cy="3429200"/>
          </a:xfrm>
          <a:prstGeom prst="rect">
            <a:avLst/>
          </a:prstGeom>
          <a:solidFill>
            <a:schemeClr val="lt1"/>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42" name="Shape 242"/>
          <p:cNvSpPr txBox="1">
            <a:spLocks noGrp="1"/>
          </p:cNvSpPr>
          <p:nvPr>
            <p:ph type="body" idx="5"/>
          </p:nvPr>
        </p:nvSpPr>
        <p:spPr>
          <a:xfrm>
            <a:off x="6096000" y="0"/>
            <a:ext cx="3048000" cy="3429200"/>
          </a:xfrm>
          <a:prstGeom prst="rect">
            <a:avLst/>
          </a:prstGeom>
          <a:solidFill>
            <a:srgbClr val="008B88"/>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43" name="Shape 243"/>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6264617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itle (black box) over image(s)">
  <p:cSld name="title (black box) over image(s)">
    <p:bg>
      <p:bgPr>
        <a:solidFill>
          <a:schemeClr val="lt2"/>
        </a:solidFill>
        <a:effectLst/>
      </p:bgPr>
    </p:bg>
    <p:spTree>
      <p:nvGrpSpPr>
        <p:cNvPr id="1" name="Shape 244"/>
        <p:cNvGrpSpPr/>
        <p:nvPr/>
      </p:nvGrpSpPr>
      <p:grpSpPr>
        <a:xfrm>
          <a:off x="0" y="0"/>
          <a:ext cx="0" cy="0"/>
          <a:chOff x="0" y="0"/>
          <a:chExt cx="0" cy="0"/>
        </a:xfrm>
      </p:grpSpPr>
      <p:sp>
        <p:nvSpPr>
          <p:cNvPr id="245" name="Shape 24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46" name="Shape 246"/>
          <p:cNvSpPr txBox="1">
            <a:spLocks noGrp="1"/>
          </p:cNvSpPr>
          <p:nvPr>
            <p:ph type="title"/>
          </p:nvPr>
        </p:nvSpPr>
        <p:spPr>
          <a:xfrm>
            <a:off x="-1" y="-1"/>
            <a:ext cx="12192000" cy="1720800"/>
          </a:xfrm>
          <a:prstGeom prst="rect">
            <a:avLst/>
          </a:prstGeom>
          <a:solidFill>
            <a:schemeClr val="dk1"/>
          </a:solidFill>
          <a:ln>
            <a:noFill/>
          </a:ln>
        </p:spPr>
        <p:txBody>
          <a:bodyPr spcFirstLastPara="1" wrap="square" lIns="171450" tIns="150875" rIns="171450" bIns="17145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47" name="Shape 247"/>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248" name="Shape 248"/>
          <p:cNvSpPr txBox="1">
            <a:spLocks noGrp="1"/>
          </p:cNvSpPr>
          <p:nvPr>
            <p:ph type="body" idx="1"/>
          </p:nvPr>
        </p:nvSpPr>
        <p:spPr>
          <a:xfrm>
            <a:off x="1032667" y="2020679"/>
            <a:ext cx="10126800" cy="4114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345154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ext (black box) over image(s)">
  <p:cSld name="text (black box) over image(s)">
    <p:bg>
      <p:bgPr>
        <a:solidFill>
          <a:schemeClr val="lt2"/>
        </a:solidFill>
        <a:effectLst/>
      </p:bgPr>
    </p:bg>
    <p:spTree>
      <p:nvGrpSpPr>
        <p:cNvPr id="1" name="Shape 249"/>
        <p:cNvGrpSpPr/>
        <p:nvPr/>
      </p:nvGrpSpPr>
      <p:grpSpPr>
        <a:xfrm>
          <a:off x="0" y="0"/>
          <a:ext cx="0" cy="0"/>
          <a:chOff x="0" y="0"/>
          <a:chExt cx="0" cy="0"/>
        </a:xfrm>
      </p:grpSpPr>
      <p:sp>
        <p:nvSpPr>
          <p:cNvPr id="250" name="Shape 250"/>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51" name="Shape 251"/>
          <p:cNvSpPr txBox="1">
            <a:spLocks noGrp="1"/>
          </p:cNvSpPr>
          <p:nvPr>
            <p:ph type="body" idx="1"/>
          </p:nvPr>
        </p:nvSpPr>
        <p:spPr>
          <a:xfrm>
            <a:off x="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52" name="Shape 25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53" name="Shape 253"/>
          <p:cNvSpPr txBox="1">
            <a:spLocks noGrp="1"/>
          </p:cNvSpPr>
          <p:nvPr>
            <p:ph type="ftr" idx="11"/>
          </p:nvPr>
        </p:nvSpPr>
        <p:spPr>
          <a:xfrm>
            <a:off x="3352800" y="6435307"/>
            <a:ext cx="5571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116343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1_text (black box) over image(s)">
  <p:cSld name="1_text (black box) over image(s)">
    <p:bg>
      <p:bgPr>
        <a:solidFill>
          <a:schemeClr val="lt2"/>
        </a:solidFill>
        <a:effectLst/>
      </p:bgPr>
    </p:bg>
    <p:spTree>
      <p:nvGrpSpPr>
        <p:cNvPr id="1" name="Shape 254"/>
        <p:cNvGrpSpPr/>
        <p:nvPr/>
      </p:nvGrpSpPr>
      <p:grpSpPr>
        <a:xfrm>
          <a:off x="0" y="0"/>
          <a:ext cx="0" cy="0"/>
          <a:chOff x="0" y="0"/>
          <a:chExt cx="0" cy="0"/>
        </a:xfrm>
      </p:grpSpPr>
      <p:sp>
        <p:nvSpPr>
          <p:cNvPr id="255" name="Shape 25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56" name="Shape 256"/>
          <p:cNvSpPr txBox="1">
            <a:spLocks noGrp="1"/>
          </p:cNvSpPr>
          <p:nvPr>
            <p:ph type="body" idx="1"/>
          </p:nvPr>
        </p:nvSpPr>
        <p:spPr>
          <a:xfrm>
            <a:off x="914400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258" name="Shape 258"/>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6872952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graph">
  <p:cSld name="graph">
    <p:bg>
      <p:bgPr>
        <a:solidFill>
          <a:schemeClr val="lt2"/>
        </a:solidFill>
        <a:effectLst/>
      </p:bgPr>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04800" y="268224"/>
            <a:ext cx="5486400" cy="11932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61" name="Shape 26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62" name="Shape 262"/>
          <p:cNvSpPr txBox="1">
            <a:spLocks noGrp="1"/>
          </p:cNvSpPr>
          <p:nvPr>
            <p:ph type="body" idx="1"/>
          </p:nvPr>
        </p:nvSpPr>
        <p:spPr>
          <a:xfrm>
            <a:off x="304800" y="1463041"/>
            <a:ext cx="2438400" cy="4668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3" name="Shape 263"/>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655103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2"/>
        </a:solidFill>
        <a:effectLst/>
      </p:bgPr>
    </p:bg>
    <p:spTree>
      <p:nvGrpSpPr>
        <p:cNvPr id="1" name="Shape 264"/>
        <p:cNvGrpSpPr/>
        <p:nvPr/>
      </p:nvGrpSpPr>
      <p:grpSpPr>
        <a:xfrm>
          <a:off x="0" y="0"/>
          <a:ext cx="0" cy="0"/>
          <a:chOff x="0" y="0"/>
          <a:chExt cx="0" cy="0"/>
        </a:xfrm>
      </p:grpSpPr>
      <p:sp>
        <p:nvSpPr>
          <p:cNvPr id="265" name="Shape 26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66" name="Shape 266"/>
          <p:cNvSpPr txBox="1">
            <a:spLocks noGrp="1"/>
          </p:cNvSpPr>
          <p:nvPr>
            <p:ph type="body" idx="1"/>
          </p:nvPr>
        </p:nvSpPr>
        <p:spPr>
          <a:xfrm>
            <a:off x="304800" y="256033"/>
            <a:ext cx="2438400" cy="5878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 name="Shape 267"/>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84053374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blank (with footer)">
  <p:cSld name="blank (with footer)">
    <p:bg>
      <p:bgPr>
        <a:solidFill>
          <a:schemeClr val="lt2"/>
        </a:solidFill>
        <a:effectLst/>
      </p:bgPr>
    </p:bg>
    <p:spTree>
      <p:nvGrpSpPr>
        <p:cNvPr id="1" name="Shape 268"/>
        <p:cNvGrpSpPr/>
        <p:nvPr/>
      </p:nvGrpSpPr>
      <p:grpSpPr>
        <a:xfrm>
          <a:off x="0" y="0"/>
          <a:ext cx="0" cy="0"/>
          <a:chOff x="0" y="0"/>
          <a:chExt cx="0" cy="0"/>
        </a:xfrm>
      </p:grpSpPr>
      <p:sp>
        <p:nvSpPr>
          <p:cNvPr id="269" name="Shape 269"/>
          <p:cNvSpPr>
            <a:spLocks noGrp="1"/>
          </p:cNvSpPr>
          <p:nvPr>
            <p:ph type="pic" idx="2"/>
          </p:nvPr>
        </p:nvSpPr>
        <p:spPr>
          <a:xfrm>
            <a:off x="1267968" y="450575"/>
            <a:ext cx="9730000" cy="54732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70" name="Shape 27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71" name="Shape 271"/>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2055736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2"/>
        </a:solidFill>
        <a:effectLst/>
      </p:bgPr>
    </p:bg>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74" name="Shape 27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75" name="Shape 275"/>
          <p:cNvSpPr txBox="1">
            <a:spLocks noGrp="1"/>
          </p:cNvSpPr>
          <p:nvPr>
            <p:ph type="body" idx="1"/>
          </p:nvPr>
        </p:nvSpPr>
        <p:spPr>
          <a:xfrm>
            <a:off x="304800" y="15240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8649320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ibm sign-off">
  <p:cSld name="ibm sign-off">
    <p:bg>
      <p:bgPr>
        <a:solidFill>
          <a:schemeClr val="lt2"/>
        </a:solidFill>
        <a:effectLst/>
      </p:bgPr>
    </p:bg>
    <p:spTree>
      <p:nvGrpSpPr>
        <p:cNvPr id="1" name="Shape 277"/>
        <p:cNvGrpSpPr/>
        <p:nvPr/>
      </p:nvGrpSpPr>
      <p:grpSpPr>
        <a:xfrm>
          <a:off x="0" y="0"/>
          <a:ext cx="0" cy="0"/>
          <a:chOff x="0" y="0"/>
          <a:chExt cx="0" cy="0"/>
        </a:xfrm>
      </p:grpSpPr>
      <p:sp>
        <p:nvSpPr>
          <p:cNvPr id="278" name="Shape 27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79" name="Shape 279"/>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pic>
        <p:nvPicPr>
          <p:cNvPr id="280" name="Shape 280" descr="ibm_gry.png"/>
          <p:cNvPicPr preferRelativeResize="0"/>
          <p:nvPr/>
        </p:nvPicPr>
        <p:blipFill rotWithShape="1">
          <a:blip r:embed="rId2">
            <a:alphaModFix/>
          </a:blip>
          <a:srcRect/>
          <a:stretch/>
        </p:blipFill>
        <p:spPr>
          <a:xfrm>
            <a:off x="5230367" y="2916935"/>
            <a:ext cx="1737360" cy="704388"/>
          </a:xfrm>
          <a:prstGeom prst="rect">
            <a:avLst/>
          </a:prstGeom>
          <a:noFill/>
          <a:ln>
            <a:noFill/>
          </a:ln>
        </p:spPr>
      </p:pic>
    </p:spTree>
    <p:extLst>
      <p:ext uri="{BB962C8B-B14F-4D97-AF65-F5344CB8AC3E}">
        <p14:creationId xmlns:p14="http://schemas.microsoft.com/office/powerpoint/2010/main" val="187565115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Section divider" type="title">
  <p:cSld name="Section divider">
    <p:spTree>
      <p:nvGrpSpPr>
        <p:cNvPr id="1" name="Shape 281"/>
        <p:cNvGrpSpPr/>
        <p:nvPr/>
      </p:nvGrpSpPr>
      <p:grpSpPr>
        <a:xfrm>
          <a:off x="0" y="0"/>
          <a:ext cx="0" cy="0"/>
          <a:chOff x="0" y="0"/>
          <a:chExt cx="0" cy="0"/>
        </a:xfrm>
      </p:grpSpPr>
      <p:sp>
        <p:nvSpPr>
          <p:cNvPr id="282" name="Shape 282"/>
          <p:cNvSpPr txBox="1">
            <a:spLocks noGrp="1"/>
          </p:cNvSpPr>
          <p:nvPr>
            <p:ph type="ctrTitle"/>
          </p:nvPr>
        </p:nvSpPr>
        <p:spPr>
          <a:xfrm>
            <a:off x="0" y="23213"/>
            <a:ext cx="6260800" cy="2364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2B2B2B"/>
              </a:buClr>
              <a:buSzPts val="4500"/>
              <a:buFont typeface="Arial"/>
              <a:buNone/>
              <a:defRPr sz="60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83" name="Shape 283"/>
          <p:cNvSpPr txBox="1">
            <a:spLocks noGrp="1"/>
          </p:cNvSpPr>
          <p:nvPr>
            <p:ph type="subTitle" idx="1"/>
          </p:nvPr>
        </p:nvSpPr>
        <p:spPr>
          <a:xfrm>
            <a:off x="0" y="2495773"/>
            <a:ext cx="6260800" cy="16396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800"/>
              <a:buFont typeface="Arial"/>
              <a:buNone/>
              <a:defRPr sz="2400" b="0" i="0" u="none" strike="noStrike" cap="none">
                <a:solidFill>
                  <a:srgbClr val="2B2B2B"/>
                </a:solidFill>
                <a:latin typeface="Arial"/>
                <a:ea typeface="Arial"/>
                <a:cs typeface="Arial"/>
                <a:sym typeface="Arial"/>
              </a:defRPr>
            </a:lvl1pPr>
            <a:lvl2pPr marR="0" lvl="1" algn="ctr" rtl="0">
              <a:lnSpc>
                <a:spcPct val="100000"/>
              </a:lnSpc>
              <a:spcBef>
                <a:spcPts val="1467"/>
              </a:spcBef>
              <a:spcAft>
                <a:spcPts val="0"/>
              </a:spcAft>
              <a:buClr>
                <a:srgbClr val="2B2B2B"/>
              </a:buClr>
              <a:buSzPts val="1500"/>
              <a:buFont typeface="Arial"/>
              <a:buNone/>
              <a:defRPr sz="2000" b="0" i="0" u="none" strike="noStrike" cap="none">
                <a:solidFill>
                  <a:srgbClr val="2B2B2B"/>
                </a:solidFill>
                <a:latin typeface="Arial"/>
                <a:ea typeface="Arial"/>
                <a:cs typeface="Arial"/>
                <a:sym typeface="Arial"/>
              </a:defRPr>
            </a:lvl2pPr>
            <a:lvl3pPr marR="0" lvl="2" algn="ctr"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3pPr>
            <a:lvl4pPr marR="0" lvl="3"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4pPr>
            <a:lvl5pPr marR="0" lvl="4"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5pPr>
            <a:lvl6pPr marR="0" lvl="5"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284" name="Shape 28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85" name="Shape 285"/>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49736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97600"/>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p>
        </p:txBody>
      </p:sp>
    </p:spTree>
    <p:extLst>
      <p:ext uri="{BB962C8B-B14F-4D97-AF65-F5344CB8AC3E}">
        <p14:creationId xmlns:p14="http://schemas.microsoft.com/office/powerpoint/2010/main" val="33723137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233819753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350574385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671476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303711103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p>
        </p:txBody>
      </p:sp>
    </p:spTree>
    <p:extLst>
      <p:ext uri="{BB962C8B-B14F-4D97-AF65-F5344CB8AC3E}">
        <p14:creationId xmlns:p14="http://schemas.microsoft.com/office/powerpoint/2010/main" val="113515576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p>
        </p:txBody>
      </p:sp>
    </p:spTree>
    <p:extLst>
      <p:ext uri="{BB962C8B-B14F-4D97-AF65-F5344CB8AC3E}">
        <p14:creationId xmlns:p14="http://schemas.microsoft.com/office/powerpoint/2010/main" val="143197098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p>
        </p:txBody>
      </p:sp>
    </p:spTree>
    <p:extLst>
      <p:ext uri="{BB962C8B-B14F-4D97-AF65-F5344CB8AC3E}">
        <p14:creationId xmlns:p14="http://schemas.microsoft.com/office/powerpoint/2010/main" val="2619340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4269157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35683918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p>
        </p:txBody>
      </p:sp>
    </p:spTree>
    <p:extLst>
      <p:ext uri="{BB962C8B-B14F-4D97-AF65-F5344CB8AC3E}">
        <p14:creationId xmlns:p14="http://schemas.microsoft.com/office/powerpoint/2010/main" val="39204662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31870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p>
        </p:txBody>
      </p:sp>
    </p:spTree>
    <p:extLst>
      <p:ext uri="{BB962C8B-B14F-4D97-AF65-F5344CB8AC3E}">
        <p14:creationId xmlns:p14="http://schemas.microsoft.com/office/powerpoint/2010/main" val="248442619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p>
        </p:txBody>
      </p:sp>
    </p:spTree>
    <p:extLst>
      <p:ext uri="{BB962C8B-B14F-4D97-AF65-F5344CB8AC3E}">
        <p14:creationId xmlns:p14="http://schemas.microsoft.com/office/powerpoint/2010/main" val="101731317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p>
        </p:txBody>
      </p:sp>
    </p:spTree>
    <p:extLst>
      <p:ext uri="{BB962C8B-B14F-4D97-AF65-F5344CB8AC3E}">
        <p14:creationId xmlns:p14="http://schemas.microsoft.com/office/powerpoint/2010/main" val="7846064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71052358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92905423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p>
        </p:txBody>
      </p:sp>
    </p:spTree>
    <p:extLst>
      <p:ext uri="{BB962C8B-B14F-4D97-AF65-F5344CB8AC3E}">
        <p14:creationId xmlns:p14="http://schemas.microsoft.com/office/powerpoint/2010/main" val="35586769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794786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p>
        </p:txBody>
      </p:sp>
    </p:spTree>
    <p:extLst>
      <p:ext uri="{BB962C8B-B14F-4D97-AF65-F5344CB8AC3E}">
        <p14:creationId xmlns:p14="http://schemas.microsoft.com/office/powerpoint/2010/main" val="224487102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9676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theme" Target="../theme/theme11.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theme" Target="../theme/theme7.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theme" Target="../theme/theme8.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theme" Target="../theme/theme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04800" y="268225"/>
            <a:ext cx="5486400" cy="598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24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71" name="Shape 171"/>
          <p:cNvSpPr txBox="1">
            <a:spLocks noGrp="1"/>
          </p:cNvSpPr>
          <p:nvPr>
            <p:ph type="body" idx="1"/>
          </p:nvPr>
        </p:nvSpPr>
        <p:spPr>
          <a:xfrm>
            <a:off x="6400800" y="256033"/>
            <a:ext cx="5486400" cy="6000400"/>
          </a:xfrm>
          <a:prstGeom prst="rect">
            <a:avLst/>
          </a:prstGeom>
          <a:noFill/>
          <a:ln>
            <a:noFill/>
          </a:ln>
        </p:spPr>
        <p:txBody>
          <a:bodyPr spcFirstLastPara="1" wrap="square" lIns="0" tIns="0" rIns="0" bIns="0" anchor="t" anchorCtr="0"/>
          <a:lstStyle>
            <a:lvl1pPr marL="457200" marR="0" lvl="0" indent="-228600" algn="l" rtl="0">
              <a:lnSpc>
                <a:spcPct val="100000"/>
              </a:lnSpc>
              <a:spcBef>
                <a:spcPts val="1100"/>
              </a:spcBef>
              <a:spcAft>
                <a:spcPts val="0"/>
              </a:spcAft>
              <a:buClr>
                <a:srgbClr val="2B2B2B"/>
              </a:buClr>
              <a:buSzPts val="1400"/>
              <a:buFont typeface="Arial"/>
              <a:buNone/>
              <a:defRPr sz="1400" b="0" i="0" u="none" strike="noStrike" cap="none">
                <a:solidFill>
                  <a:srgbClr val="2B2B2B"/>
                </a:solidFill>
                <a:latin typeface="Arial"/>
                <a:ea typeface="Arial"/>
                <a:cs typeface="Arial"/>
                <a:sym typeface="Arial"/>
              </a:defRPr>
            </a:lvl1pPr>
            <a:lvl2pPr marL="914400" marR="0" lvl="1"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2pPr>
            <a:lvl3pPr marL="1371600" marR="0" lvl="2"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3pPr>
            <a:lvl4pPr marL="1828800" marR="0" lvl="3"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4pPr>
            <a:lvl5pPr marL="2286000" marR="0" lvl="4"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2" name="Shape 17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2B2B2B"/>
                </a:solidFill>
                <a:latin typeface="Arial"/>
                <a:ea typeface="Arial"/>
                <a:cs typeface="Arial"/>
                <a:sym typeface="Arial"/>
              </a:defRPr>
            </a:lvl1pPr>
            <a:lvl2pPr marL="0" marR="0" lvl="1" indent="0" algn="r" rtl="0">
              <a:spcBef>
                <a:spcPts val="0"/>
              </a:spcBef>
              <a:buNone/>
              <a:defRPr sz="800" b="0" i="0" u="none" strike="noStrike" cap="none">
                <a:solidFill>
                  <a:srgbClr val="2B2B2B"/>
                </a:solidFill>
                <a:latin typeface="Arial"/>
                <a:ea typeface="Arial"/>
                <a:cs typeface="Arial"/>
                <a:sym typeface="Arial"/>
              </a:defRPr>
            </a:lvl2pPr>
            <a:lvl3pPr marL="0" marR="0" lvl="2" indent="0" algn="r" rtl="0">
              <a:spcBef>
                <a:spcPts val="0"/>
              </a:spcBef>
              <a:buNone/>
              <a:defRPr sz="800" b="0" i="0" u="none" strike="noStrike" cap="none">
                <a:solidFill>
                  <a:srgbClr val="2B2B2B"/>
                </a:solidFill>
                <a:latin typeface="Arial"/>
                <a:ea typeface="Arial"/>
                <a:cs typeface="Arial"/>
                <a:sym typeface="Arial"/>
              </a:defRPr>
            </a:lvl3pPr>
            <a:lvl4pPr marL="0" marR="0" lvl="3" indent="0" algn="r" rtl="0">
              <a:spcBef>
                <a:spcPts val="0"/>
              </a:spcBef>
              <a:buNone/>
              <a:defRPr sz="800" b="0" i="0" u="none" strike="noStrike" cap="none">
                <a:solidFill>
                  <a:srgbClr val="2B2B2B"/>
                </a:solidFill>
                <a:latin typeface="Arial"/>
                <a:ea typeface="Arial"/>
                <a:cs typeface="Arial"/>
                <a:sym typeface="Arial"/>
              </a:defRPr>
            </a:lvl4pPr>
            <a:lvl5pPr marL="0" marR="0" lvl="4" indent="0" algn="r" rtl="0">
              <a:spcBef>
                <a:spcPts val="0"/>
              </a:spcBef>
              <a:buNone/>
              <a:defRPr sz="800" b="0" i="0" u="none" strike="noStrike" cap="none">
                <a:solidFill>
                  <a:srgbClr val="2B2B2B"/>
                </a:solidFill>
                <a:latin typeface="Arial"/>
                <a:ea typeface="Arial"/>
                <a:cs typeface="Arial"/>
                <a:sym typeface="Arial"/>
              </a:defRPr>
            </a:lvl5pPr>
            <a:lvl6pPr marL="0" marR="0" lvl="5" indent="0" algn="r" rtl="0">
              <a:spcBef>
                <a:spcPts val="0"/>
              </a:spcBef>
              <a:buNone/>
              <a:defRPr sz="800" b="0" i="0" u="none" strike="noStrike" cap="none">
                <a:solidFill>
                  <a:srgbClr val="2B2B2B"/>
                </a:solidFill>
                <a:latin typeface="Arial"/>
                <a:ea typeface="Arial"/>
                <a:cs typeface="Arial"/>
                <a:sym typeface="Arial"/>
              </a:defRPr>
            </a:lvl6pPr>
            <a:lvl7pPr marL="0" marR="0" lvl="6" indent="0" algn="r" rtl="0">
              <a:spcBef>
                <a:spcPts val="0"/>
              </a:spcBef>
              <a:buNone/>
              <a:defRPr sz="800" b="0" i="0" u="none" strike="noStrike" cap="none">
                <a:solidFill>
                  <a:srgbClr val="2B2B2B"/>
                </a:solidFill>
                <a:latin typeface="Arial"/>
                <a:ea typeface="Arial"/>
                <a:cs typeface="Arial"/>
                <a:sym typeface="Arial"/>
              </a:defRPr>
            </a:lvl7pPr>
            <a:lvl8pPr marL="0" marR="0" lvl="7" indent="0" algn="r" rtl="0">
              <a:spcBef>
                <a:spcPts val="0"/>
              </a:spcBef>
              <a:buNone/>
              <a:defRPr sz="800" b="0" i="0" u="none" strike="noStrike" cap="none">
                <a:solidFill>
                  <a:srgbClr val="2B2B2B"/>
                </a:solidFill>
                <a:latin typeface="Arial"/>
                <a:ea typeface="Arial"/>
                <a:cs typeface="Arial"/>
                <a:sym typeface="Arial"/>
              </a:defRPr>
            </a:lvl8pPr>
            <a:lvl9pPr marL="0" marR="0" lvl="8" indent="0" algn="r" rtl="0">
              <a:spcBef>
                <a:spcPts val="0"/>
              </a:spcBef>
              <a:buNone/>
              <a:defRPr sz="800" b="0" i="0" u="none" strike="noStrike" cap="none">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173" name="Shape 173"/>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38095244"/>
      </p:ext>
    </p:extLst>
  </p:cSld>
  <p:clrMap bg1="lt1" tx1="dk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4" orient="horz" pos="610">
          <p15:clr>
            <a:srgbClr val="F26B43"/>
          </p15:clr>
        </p15:guide>
        <p15:guide id="5" orient="horz" pos="1517">
          <p15:clr>
            <a:srgbClr val="F26B43"/>
          </p15:clr>
        </p15:guide>
        <p15:guide id="6" orient="horz" pos="1819">
          <p15:clr>
            <a:srgbClr val="F26B43"/>
          </p15:clr>
        </p15:guide>
        <p15:guide id="7" orient="horz" pos="2122">
          <p15:clr>
            <a:srgbClr val="F26B43"/>
          </p15:clr>
        </p15:guide>
        <p15:guide id="8" pos="2160">
          <p15:clr>
            <a:srgbClr val="F26B43"/>
          </p15:clr>
        </p15:guide>
        <p15:guide id="9" pos="2052">
          <p15:clr>
            <a:srgbClr val="F26B43"/>
          </p15:clr>
        </p15:guide>
        <p15:guide id="10" pos="1188">
          <p15:clr>
            <a:srgbClr val="F26B43"/>
          </p15:clr>
        </p15:guide>
        <p15:guide id="11" pos="1080">
          <p15:clr>
            <a:srgbClr val="F26B43"/>
          </p15:clr>
        </p15:guide>
        <p15:guide id="12" pos="2268">
          <p15:clr>
            <a:srgbClr val="F26B43"/>
          </p15:clr>
        </p15:guide>
        <p15:guide id="13" pos="3240">
          <p15:clr>
            <a:srgbClr val="F26B43"/>
          </p15:clr>
        </p15:guide>
        <p15:guide id="14" pos="108">
          <p15:clr>
            <a:srgbClr val="F26B43"/>
          </p15:clr>
        </p15:guide>
        <p15:guide id="15" pos="4212">
          <p15:clr>
            <a:srgbClr val="F26B43"/>
          </p15:clr>
        </p15:guide>
        <p15:guide id="16" orient="horz" pos="107">
          <p15:clr>
            <a:srgbClr val="F26B43"/>
          </p15:clr>
        </p15:guide>
        <p15:guide id="17" pos="3132">
          <p15:clr>
            <a:srgbClr val="F26B43"/>
          </p15:clr>
        </p15:guide>
        <p15:guide id="18" pos="3348">
          <p15:clr>
            <a:srgbClr val="F26B43"/>
          </p15:clr>
        </p15:guide>
        <p15:guide id="19" orient="horz" pos="2323">
          <p15:clr>
            <a:srgbClr val="F26B43"/>
          </p15:clr>
        </p15:guide>
        <p15:guide id="20" orient="horz" pos="315">
          <p15:clr>
            <a:srgbClr val="F26B43"/>
          </p15:clr>
        </p15:guide>
        <p15:guide id="21" orient="horz" pos="54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p>
        </p:txBody>
      </p:sp>
    </p:spTree>
    <p:extLst>
      <p:ext uri="{BB962C8B-B14F-4D97-AF65-F5344CB8AC3E}">
        <p14:creationId xmlns:p14="http://schemas.microsoft.com/office/powerpoint/2010/main" val="1676281022"/>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304800" y="268225"/>
            <a:ext cx="5486400" cy="598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24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7" name="Shape 407"/>
          <p:cNvSpPr txBox="1">
            <a:spLocks noGrp="1"/>
          </p:cNvSpPr>
          <p:nvPr>
            <p:ph type="body" idx="1"/>
          </p:nvPr>
        </p:nvSpPr>
        <p:spPr>
          <a:xfrm>
            <a:off x="6400800" y="256033"/>
            <a:ext cx="5486400" cy="6000400"/>
          </a:xfrm>
          <a:prstGeom prst="rect">
            <a:avLst/>
          </a:prstGeom>
          <a:noFill/>
          <a:ln>
            <a:noFill/>
          </a:ln>
        </p:spPr>
        <p:txBody>
          <a:bodyPr spcFirstLastPara="1" wrap="square" lIns="0" tIns="0" rIns="0" bIns="0" anchor="t" anchorCtr="0"/>
          <a:lstStyle>
            <a:lvl1pPr marL="457200" marR="0" lvl="0" indent="-228600" algn="l" rtl="0">
              <a:lnSpc>
                <a:spcPct val="100000"/>
              </a:lnSpc>
              <a:spcBef>
                <a:spcPts val="1100"/>
              </a:spcBef>
              <a:spcAft>
                <a:spcPts val="0"/>
              </a:spcAft>
              <a:buClr>
                <a:srgbClr val="2B2B2B"/>
              </a:buClr>
              <a:buSzPts val="1400"/>
              <a:buFont typeface="Arial"/>
              <a:buNone/>
              <a:defRPr sz="1400" b="0" i="0" u="none" strike="noStrike" cap="none">
                <a:solidFill>
                  <a:srgbClr val="2B2B2B"/>
                </a:solidFill>
                <a:latin typeface="Arial"/>
                <a:ea typeface="Arial"/>
                <a:cs typeface="Arial"/>
                <a:sym typeface="Arial"/>
              </a:defRPr>
            </a:lvl1pPr>
            <a:lvl2pPr marL="914400" marR="0" lvl="1"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2pPr>
            <a:lvl3pPr marL="1371600" marR="0" lvl="2"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3pPr>
            <a:lvl4pPr marL="1828800" marR="0" lvl="3"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4pPr>
            <a:lvl5pPr marL="2286000" marR="0" lvl="4"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8" name="Shape 40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2B2B2B"/>
                </a:solidFill>
                <a:latin typeface="Arial"/>
                <a:ea typeface="Arial"/>
                <a:cs typeface="Arial"/>
                <a:sym typeface="Arial"/>
              </a:defRPr>
            </a:lvl1pPr>
            <a:lvl2pPr marL="0" marR="0" lvl="1" indent="0" algn="r" rtl="0">
              <a:spcBef>
                <a:spcPts val="0"/>
              </a:spcBef>
              <a:buNone/>
              <a:defRPr sz="800" b="0" i="0" u="none" strike="noStrike" cap="none">
                <a:solidFill>
                  <a:srgbClr val="2B2B2B"/>
                </a:solidFill>
                <a:latin typeface="Arial"/>
                <a:ea typeface="Arial"/>
                <a:cs typeface="Arial"/>
                <a:sym typeface="Arial"/>
              </a:defRPr>
            </a:lvl2pPr>
            <a:lvl3pPr marL="0" marR="0" lvl="2" indent="0" algn="r" rtl="0">
              <a:spcBef>
                <a:spcPts val="0"/>
              </a:spcBef>
              <a:buNone/>
              <a:defRPr sz="800" b="0" i="0" u="none" strike="noStrike" cap="none">
                <a:solidFill>
                  <a:srgbClr val="2B2B2B"/>
                </a:solidFill>
                <a:latin typeface="Arial"/>
                <a:ea typeface="Arial"/>
                <a:cs typeface="Arial"/>
                <a:sym typeface="Arial"/>
              </a:defRPr>
            </a:lvl3pPr>
            <a:lvl4pPr marL="0" marR="0" lvl="3" indent="0" algn="r" rtl="0">
              <a:spcBef>
                <a:spcPts val="0"/>
              </a:spcBef>
              <a:buNone/>
              <a:defRPr sz="800" b="0" i="0" u="none" strike="noStrike" cap="none">
                <a:solidFill>
                  <a:srgbClr val="2B2B2B"/>
                </a:solidFill>
                <a:latin typeface="Arial"/>
                <a:ea typeface="Arial"/>
                <a:cs typeface="Arial"/>
                <a:sym typeface="Arial"/>
              </a:defRPr>
            </a:lvl4pPr>
            <a:lvl5pPr marL="0" marR="0" lvl="4" indent="0" algn="r" rtl="0">
              <a:spcBef>
                <a:spcPts val="0"/>
              </a:spcBef>
              <a:buNone/>
              <a:defRPr sz="800" b="0" i="0" u="none" strike="noStrike" cap="none">
                <a:solidFill>
                  <a:srgbClr val="2B2B2B"/>
                </a:solidFill>
                <a:latin typeface="Arial"/>
                <a:ea typeface="Arial"/>
                <a:cs typeface="Arial"/>
                <a:sym typeface="Arial"/>
              </a:defRPr>
            </a:lvl5pPr>
            <a:lvl6pPr marL="0" marR="0" lvl="5" indent="0" algn="r" rtl="0">
              <a:spcBef>
                <a:spcPts val="0"/>
              </a:spcBef>
              <a:buNone/>
              <a:defRPr sz="800" b="0" i="0" u="none" strike="noStrike" cap="none">
                <a:solidFill>
                  <a:srgbClr val="2B2B2B"/>
                </a:solidFill>
                <a:latin typeface="Arial"/>
                <a:ea typeface="Arial"/>
                <a:cs typeface="Arial"/>
                <a:sym typeface="Arial"/>
              </a:defRPr>
            </a:lvl6pPr>
            <a:lvl7pPr marL="0" marR="0" lvl="6" indent="0" algn="r" rtl="0">
              <a:spcBef>
                <a:spcPts val="0"/>
              </a:spcBef>
              <a:buNone/>
              <a:defRPr sz="800" b="0" i="0" u="none" strike="noStrike" cap="none">
                <a:solidFill>
                  <a:srgbClr val="2B2B2B"/>
                </a:solidFill>
                <a:latin typeface="Arial"/>
                <a:ea typeface="Arial"/>
                <a:cs typeface="Arial"/>
                <a:sym typeface="Arial"/>
              </a:defRPr>
            </a:lvl7pPr>
            <a:lvl8pPr marL="0" marR="0" lvl="7" indent="0" algn="r" rtl="0">
              <a:spcBef>
                <a:spcPts val="0"/>
              </a:spcBef>
              <a:buNone/>
              <a:defRPr sz="800" b="0" i="0" u="none" strike="noStrike" cap="none">
                <a:solidFill>
                  <a:srgbClr val="2B2B2B"/>
                </a:solidFill>
                <a:latin typeface="Arial"/>
                <a:ea typeface="Arial"/>
                <a:cs typeface="Arial"/>
                <a:sym typeface="Arial"/>
              </a:defRPr>
            </a:lvl8pPr>
            <a:lvl9pPr marL="0" marR="0" lvl="8" indent="0" algn="r" rtl="0">
              <a:spcBef>
                <a:spcPts val="0"/>
              </a:spcBef>
              <a:buNone/>
              <a:defRPr sz="800" b="0" i="0" u="none" strike="noStrike" cap="none">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09" name="Shape 40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98566685"/>
      </p:ext>
    </p:extLst>
  </p:cSld>
  <p:clrMap bg1="lt1" tx1="dk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4" orient="horz" pos="610">
          <p15:clr>
            <a:srgbClr val="F26B43"/>
          </p15:clr>
        </p15:guide>
        <p15:guide id="5" orient="horz" pos="1517">
          <p15:clr>
            <a:srgbClr val="F26B43"/>
          </p15:clr>
        </p15:guide>
        <p15:guide id="6" orient="horz" pos="1819">
          <p15:clr>
            <a:srgbClr val="F26B43"/>
          </p15:clr>
        </p15:guide>
        <p15:guide id="7" orient="horz" pos="2122">
          <p15:clr>
            <a:srgbClr val="F26B43"/>
          </p15:clr>
        </p15:guide>
        <p15:guide id="8" pos="2160">
          <p15:clr>
            <a:srgbClr val="F26B43"/>
          </p15:clr>
        </p15:guide>
        <p15:guide id="9" pos="2052">
          <p15:clr>
            <a:srgbClr val="F26B43"/>
          </p15:clr>
        </p15:guide>
        <p15:guide id="10" pos="1188">
          <p15:clr>
            <a:srgbClr val="F26B43"/>
          </p15:clr>
        </p15:guide>
        <p15:guide id="11" pos="1080">
          <p15:clr>
            <a:srgbClr val="F26B43"/>
          </p15:clr>
        </p15:guide>
        <p15:guide id="12" pos="2268">
          <p15:clr>
            <a:srgbClr val="F26B43"/>
          </p15:clr>
        </p15:guide>
        <p15:guide id="13" pos="3240">
          <p15:clr>
            <a:srgbClr val="F26B43"/>
          </p15:clr>
        </p15:guide>
        <p15:guide id="14" pos="108">
          <p15:clr>
            <a:srgbClr val="F26B43"/>
          </p15:clr>
        </p15:guide>
        <p15:guide id="15" pos="4212">
          <p15:clr>
            <a:srgbClr val="F26B43"/>
          </p15:clr>
        </p15:guide>
        <p15:guide id="16" orient="horz" pos="107">
          <p15:clr>
            <a:srgbClr val="F26B43"/>
          </p15:clr>
        </p15:guide>
        <p15:guide id="17" pos="3132">
          <p15:clr>
            <a:srgbClr val="F26B43"/>
          </p15:clr>
        </p15:guide>
        <p15:guide id="18" pos="3348">
          <p15:clr>
            <a:srgbClr val="F26B43"/>
          </p15:clr>
        </p15:guide>
        <p15:guide id="19" orient="horz" pos="2323">
          <p15:clr>
            <a:srgbClr val="F26B43"/>
          </p15:clr>
        </p15:guide>
        <p15:guide id="20" orient="horz" pos="315">
          <p15:clr>
            <a:srgbClr val="F26B43"/>
          </p15:clr>
        </p15:guide>
        <p15:guide id="21" orient="horz" pos="54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DOC ID / Month XX, 2018 / © 2018 IBM Corporation</a:t>
            </a:r>
          </a:p>
        </p:txBody>
      </p:sp>
    </p:spTree>
    <p:extLst>
      <p:ext uri="{BB962C8B-B14F-4D97-AF65-F5344CB8AC3E}">
        <p14:creationId xmlns:p14="http://schemas.microsoft.com/office/powerpoint/2010/main" val="3192625864"/>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67.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68.png"/><Relationship Id="rId1" Type="http://schemas.openxmlformats.org/officeDocument/2006/relationships/slideLayout" Target="../slideLayouts/slideLayout162.xm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9.jpg"/><Relationship Id="rId7" Type="http://schemas.openxmlformats.org/officeDocument/2006/relationships/hyperlink" Target="https://developer.ibm.com/code/patterns/use-mqtt-stream-real-time-data/" TargetMode="External"/><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developer.ibm.com/code/patterns/deploy-and-use-a-multi-framework-deep-learning-platform-on-kubernetes/" TargetMode="External"/><Relationship Id="rId2" Type="http://schemas.openxmlformats.org/officeDocument/2006/relationships/notesSlide" Target="../notesSlides/notesSlide8.xml"/><Relationship Id="rId1" Type="http://schemas.openxmlformats.org/officeDocument/2006/relationships/slideLayout" Target="../slideLayouts/slideLayout162.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00.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00.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0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51.xml"/></Relationships>
</file>

<file path=ppt/slides/_rels/slide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1.xml"/></Relationships>
</file>

<file path=ppt/slides/_rels/slide2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09.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166.xml"/></Relationships>
</file>

<file path=ppt/slides/_rels/slide9.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65.jpeg"/><Relationship Id="rId1" Type="http://schemas.openxmlformats.org/officeDocument/2006/relationships/slideLayout" Target="../slideLayouts/slideLayout122.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38164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Use MQTT to stream real-time 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developer.ibm.com</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a:t>
            </a: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callforcode</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/resources/preventative-action/</a:t>
            </a:r>
          </a:p>
        </p:txBody>
      </p:sp>
    </p:spTree>
    <p:extLst>
      <p:ext uri="{BB962C8B-B14F-4D97-AF65-F5344CB8AC3E}">
        <p14:creationId xmlns:p14="http://schemas.microsoft.com/office/powerpoint/2010/main" val="291504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Deploy Tensorflow on Kubernetes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developer.ibm.com</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a:t>
            </a: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callforcode</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/resources/visual-recognition/</a:t>
            </a:r>
          </a:p>
        </p:txBody>
      </p:sp>
    </p:spTree>
    <p:extLst>
      <p:ext uri="{BB962C8B-B14F-4D97-AF65-F5344CB8AC3E}">
        <p14:creationId xmlns:p14="http://schemas.microsoft.com/office/powerpoint/2010/main" val="675446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29E0DD"/>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CEA3491-A693-214B-8558-3347D144057C}"/>
              </a:ext>
            </a:extLst>
          </p:cNvPr>
          <p:cNvGrpSpPr/>
          <p:nvPr/>
        </p:nvGrpSpPr>
        <p:grpSpPr>
          <a:xfrm>
            <a:off x="0" y="0"/>
            <a:ext cx="7923382" cy="6858000"/>
            <a:chOff x="0" y="0"/>
            <a:chExt cx="7923382" cy="6858000"/>
          </a:xfrm>
        </p:grpSpPr>
        <p:pic>
          <p:nvPicPr>
            <p:cNvPr id="2" name="Picture 1">
              <a:extLst>
                <a:ext uri="{FF2B5EF4-FFF2-40B4-BE49-F238E27FC236}">
                  <a16:creationId xmlns:a16="http://schemas.microsoft.com/office/drawing/2014/main" id="{E0721E43-BA7C-3940-A914-985FE55845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923382" cy="6858000"/>
            </a:xfrm>
            <a:prstGeom prst="rect">
              <a:avLst/>
            </a:prstGeom>
          </p:spPr>
        </p:pic>
        <p:sp>
          <p:nvSpPr>
            <p:cNvPr id="4" name="Rectangle 3">
              <a:extLst>
                <a:ext uri="{FF2B5EF4-FFF2-40B4-BE49-F238E27FC236}">
                  <a16:creationId xmlns:a16="http://schemas.microsoft.com/office/drawing/2014/main" id="{3C4423A2-8A87-4D4B-9E85-060ABB903256}"/>
                </a:ext>
              </a:extLst>
            </p:cNvPr>
            <p:cNvSpPr/>
            <p:nvPr/>
          </p:nvSpPr>
          <p:spPr>
            <a:xfrm>
              <a:off x="6631538" y="574619"/>
              <a:ext cx="691979" cy="187823"/>
            </a:xfrm>
            <a:prstGeom prst="rect">
              <a:avLst/>
            </a:prstGeom>
            <a:solidFill>
              <a:srgbClr val="3B6CAA"/>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a:ea typeface="+mn-ea"/>
                <a:cs typeface="Arial"/>
              </a:endParaRPr>
            </a:p>
          </p:txBody>
        </p:sp>
      </p:grpSp>
      <p:sp>
        <p:nvSpPr>
          <p:cNvPr id="7" name="Title 1">
            <a:extLst>
              <a:ext uri="{FF2B5EF4-FFF2-40B4-BE49-F238E27FC236}">
                <a16:creationId xmlns:a16="http://schemas.microsoft.com/office/drawing/2014/main" id="{793DFBCD-C6B5-C24F-9DED-577FE4C49A99}"/>
              </a:ext>
            </a:extLst>
          </p:cNvPr>
          <p:cNvSpPr txBox="1">
            <a:spLocks/>
          </p:cNvSpPr>
          <p:nvPr/>
        </p:nvSpPr>
        <p:spPr>
          <a:xfrm>
            <a:off x="8503325" y="514944"/>
            <a:ext cx="3339271"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a:cs typeface="Arial" charset="0"/>
              </a:rPr>
              <a:t>DEPLOY NEW APPLICATIONS QUICKLY WITH CODE PATTERNS, </a:t>
            </a:r>
            <a:r>
              <a:rPr kumimoji="0" lang="en-US" sz="2800" b="1" i="0" u="none" strike="noStrike" kern="1200" cap="none" spc="0" normalizeH="0" baseline="0" noProof="0" dirty="0">
                <a:ln>
                  <a:noFill/>
                </a:ln>
                <a:solidFill>
                  <a:srgbClr val="FFFFFF"/>
                </a:solidFill>
                <a:effectLst/>
                <a:uLnTx/>
                <a:uFillTx/>
                <a:latin typeface="IBM Plex Sans"/>
                <a:cs typeface="Arial" charset="0"/>
              </a:rPr>
              <a:t>ROADMAPS FOR SOLVING COMPLEX PROGRAMMING CHALLENGES</a:t>
            </a:r>
            <a:endParaRPr kumimoji="0" lang="en-US" sz="2800" b="1" i="0" u="none" strike="noStrike" kern="1200" cap="none" spc="0" normalizeH="0" baseline="0" noProof="0" dirty="0">
              <a:ln>
                <a:noFill/>
              </a:ln>
              <a:solidFill>
                <a:srgbClr val="2DAFFC"/>
              </a:solidFill>
              <a:effectLst/>
              <a:uLnTx/>
              <a:uFillTx/>
              <a:latin typeface="IBM Plex Sans"/>
              <a:cs typeface="Arial" charset="0"/>
            </a:endParaRPr>
          </a:p>
        </p:txBody>
      </p:sp>
    </p:spTree>
    <p:extLst>
      <p:ext uri="{BB962C8B-B14F-4D97-AF65-F5344CB8AC3E}">
        <p14:creationId xmlns:p14="http://schemas.microsoft.com/office/powerpoint/2010/main" val="1409602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2DAFFC"/>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F3D11F-F0CA-3548-B253-4B4C2DD42B8C}"/>
              </a:ext>
            </a:extLst>
          </p:cNvPr>
          <p:cNvSpPr txBox="1">
            <a:spLocks/>
          </p:cNvSpPr>
          <p:nvPr/>
        </p:nvSpPr>
        <p:spPr>
          <a:xfrm>
            <a:off x="463295" y="514944"/>
            <a:ext cx="3339271"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a:cs typeface="Arial" charset="0"/>
              </a:rPr>
              <a:t>CODE PATTERNS PROVIDE A 360-DEGREE VIEW OF THE UNDERLYING CODE, </a:t>
            </a:r>
            <a:r>
              <a:rPr kumimoji="0" lang="en-US" sz="2800" b="1" i="0" u="none" strike="noStrike" kern="1200" cap="none" spc="0" normalizeH="0" baseline="0" noProof="0" dirty="0">
                <a:ln>
                  <a:noFill/>
                </a:ln>
                <a:solidFill>
                  <a:srgbClr val="FFFFFF"/>
                </a:solidFill>
                <a:effectLst/>
                <a:uLnTx/>
                <a:uFillTx/>
                <a:latin typeface="IBM Plex Sans"/>
                <a:cs typeface="Arial" charset="0"/>
              </a:rPr>
              <a:t>INCLUDING OVERVIEWS, ARCHITECTURE DIAGRAMS, PROCESS FLOWS, REPO POINTERS, AND ADDITIONAL READING</a:t>
            </a:r>
          </a:p>
        </p:txBody>
      </p:sp>
      <p:pic>
        <p:nvPicPr>
          <p:cNvPr id="4" name="Picture 3">
            <a:extLst>
              <a:ext uri="{FF2B5EF4-FFF2-40B4-BE49-F238E27FC236}">
                <a16:creationId xmlns:a16="http://schemas.microsoft.com/office/drawing/2014/main" id="{29B1203C-782D-654B-96BA-5F7C070C85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8618" y="0"/>
            <a:ext cx="7923382" cy="6858000"/>
          </a:xfrm>
          <a:prstGeom prst="rect">
            <a:avLst/>
          </a:prstGeom>
        </p:spPr>
      </p:pic>
    </p:spTree>
    <p:extLst>
      <p:ext uri="{BB962C8B-B14F-4D97-AF65-F5344CB8AC3E}">
        <p14:creationId xmlns:p14="http://schemas.microsoft.com/office/powerpoint/2010/main" val="2574091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2E634F6-EB13-1646-83B0-13147A377849}"/>
              </a:ext>
            </a:extLst>
          </p:cNvPr>
          <p:cNvSpPr txBox="1">
            <a:spLocks/>
          </p:cNvSpPr>
          <p:nvPr/>
        </p:nvSpPr>
        <p:spPr>
          <a:xfrm>
            <a:off x="8503325" y="514944"/>
            <a:ext cx="3339271"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a:cs typeface="Arial" charset="0"/>
              </a:rPr>
              <a:t>VIEW </a:t>
            </a:r>
            <a:br>
              <a:rPr kumimoji="0" lang="en-US" sz="2800" b="1" i="0" u="none" strike="noStrike" kern="1200" cap="none" spc="0" normalizeH="0" baseline="0" noProof="0" dirty="0">
                <a:ln>
                  <a:noFill/>
                </a:ln>
                <a:solidFill>
                  <a:srgbClr val="FFFFFF"/>
                </a:solidFill>
                <a:effectLst/>
                <a:uLnTx/>
                <a:uFillTx/>
                <a:latin typeface="IBM Plex Sans"/>
                <a:cs typeface="Arial" charset="0"/>
              </a:rPr>
            </a:br>
            <a:r>
              <a:rPr kumimoji="0" lang="en-US" sz="2800" b="1" i="0" u="none" strike="noStrike" kern="1200" cap="none" spc="0" normalizeH="0" baseline="0" noProof="0" dirty="0">
                <a:ln>
                  <a:noFill/>
                </a:ln>
                <a:solidFill>
                  <a:srgbClr val="2DAFFC"/>
                </a:solidFill>
                <a:effectLst/>
                <a:uLnTx/>
                <a:uFillTx/>
                <a:latin typeface="IBM Plex Sans"/>
                <a:cs typeface="Arial" charset="0"/>
              </a:rPr>
              <a:t>STEP-BY-STEP INSTRUCTIONAL VIDEOS </a:t>
            </a:r>
            <a:r>
              <a:rPr kumimoji="0" lang="en-US" sz="2800" b="1" i="0" u="none" strike="noStrike" kern="1200" cap="none" spc="0" normalizeH="0" baseline="0" noProof="0" dirty="0">
                <a:ln>
                  <a:noFill/>
                </a:ln>
                <a:solidFill>
                  <a:srgbClr val="FFFFFF"/>
                </a:solidFill>
                <a:effectLst/>
                <a:uLnTx/>
                <a:uFillTx/>
                <a:latin typeface="IBM Plex Sans"/>
                <a:cs typeface="Arial" charset="0"/>
              </a:rPr>
              <a:t>SHARED BY EXPERT DEVELOPERS</a:t>
            </a:r>
          </a:p>
        </p:txBody>
      </p:sp>
      <p:grpSp>
        <p:nvGrpSpPr>
          <p:cNvPr id="9" name="Group 8">
            <a:extLst>
              <a:ext uri="{FF2B5EF4-FFF2-40B4-BE49-F238E27FC236}">
                <a16:creationId xmlns:a16="http://schemas.microsoft.com/office/drawing/2014/main" id="{617B85E1-E7EE-4B42-AE91-9792F889EB72}"/>
              </a:ext>
            </a:extLst>
          </p:cNvPr>
          <p:cNvGrpSpPr/>
          <p:nvPr/>
        </p:nvGrpSpPr>
        <p:grpSpPr>
          <a:xfrm>
            <a:off x="0" y="0"/>
            <a:ext cx="7923382" cy="6858000"/>
            <a:chOff x="0" y="0"/>
            <a:chExt cx="7923382" cy="6858000"/>
          </a:xfrm>
        </p:grpSpPr>
        <p:pic>
          <p:nvPicPr>
            <p:cNvPr id="8" name="Picture 7">
              <a:extLst>
                <a:ext uri="{FF2B5EF4-FFF2-40B4-BE49-F238E27FC236}">
                  <a16:creationId xmlns:a16="http://schemas.microsoft.com/office/drawing/2014/main" id="{1CAD2BAD-2896-974E-BAFC-E06989BEA6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923382" cy="6858000"/>
            </a:xfrm>
            <a:prstGeom prst="rect">
              <a:avLst/>
            </a:prstGeom>
          </p:spPr>
        </p:pic>
        <p:sp>
          <p:nvSpPr>
            <p:cNvPr id="4" name="Rectangle 3">
              <a:extLst>
                <a:ext uri="{FF2B5EF4-FFF2-40B4-BE49-F238E27FC236}">
                  <a16:creationId xmlns:a16="http://schemas.microsoft.com/office/drawing/2014/main" id="{3E90207B-25A0-C443-902B-B18CFDA1F9FC}"/>
                </a:ext>
              </a:extLst>
            </p:cNvPr>
            <p:cNvSpPr/>
            <p:nvPr/>
          </p:nvSpPr>
          <p:spPr>
            <a:xfrm>
              <a:off x="5228852" y="5420488"/>
              <a:ext cx="1778400" cy="568800"/>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a:ea typeface="+mn-ea"/>
                <a:cs typeface="Arial"/>
              </a:endParaRPr>
            </a:p>
          </p:txBody>
        </p:sp>
      </p:grpSp>
    </p:spTree>
    <p:extLst>
      <p:ext uri="{BB962C8B-B14F-4D97-AF65-F5344CB8AC3E}">
        <p14:creationId xmlns:p14="http://schemas.microsoft.com/office/powerpoint/2010/main" val="2782756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59AF32-33ED-D54A-B649-81D06256E47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FFFFFF"/>
              </a:solidFill>
              <a:effectLst/>
              <a:uLnTx/>
              <a:uFillTx/>
              <a:latin typeface="IBM Plex Sans"/>
              <a:cs typeface="Arial" charset="0"/>
            </a:endParaRPr>
          </a:p>
        </p:txBody>
      </p:sp>
      <p:sp>
        <p:nvSpPr>
          <p:cNvPr id="7" name="Rectangle 6">
            <a:extLst>
              <a:ext uri="{FF2B5EF4-FFF2-40B4-BE49-F238E27FC236}">
                <a16:creationId xmlns:a16="http://schemas.microsoft.com/office/drawing/2014/main" id="{100A8500-52B9-BA44-82F5-6ECBA1F0081D}"/>
              </a:ext>
            </a:extLst>
          </p:cNvPr>
          <p:cNvSpPr/>
          <p:nvPr/>
        </p:nvSpPr>
        <p:spPr>
          <a:xfrm>
            <a:off x="0" y="0"/>
            <a:ext cx="3048000" cy="6858000"/>
          </a:xfrm>
          <a:prstGeom prst="rect">
            <a:avLst/>
          </a:prstGeom>
          <a:solidFill>
            <a:srgbClr val="00B2E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Rectangle 8">
            <a:extLst>
              <a:ext uri="{FF2B5EF4-FFF2-40B4-BE49-F238E27FC236}">
                <a16:creationId xmlns:a16="http://schemas.microsoft.com/office/drawing/2014/main" id="{F174A1C9-20CD-2E48-8AA8-DFF4DA4BEC25}"/>
              </a:ext>
            </a:extLst>
          </p:cNvPr>
          <p:cNvSpPr/>
          <p:nvPr/>
        </p:nvSpPr>
        <p:spPr>
          <a:xfrm>
            <a:off x="3048000" y="0"/>
            <a:ext cx="3048000" cy="6858000"/>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0A0C3B40-7AA8-7141-99C0-CC9929E19FCF}"/>
              </a:ext>
            </a:extLst>
          </p:cNvPr>
          <p:cNvSpPr/>
          <p:nvPr/>
        </p:nvSpPr>
        <p:spPr>
          <a:xfrm>
            <a:off x="6096000" y="0"/>
            <a:ext cx="3048000" cy="6858000"/>
          </a:xfrm>
          <a:prstGeom prst="rect">
            <a:avLst/>
          </a:prstGeom>
          <a:solidFill>
            <a:srgbClr val="29E0DD"/>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EF0A2240-4B67-AD42-8843-AEE0B6AE1B0F}"/>
              </a:ext>
            </a:extLst>
          </p:cNvPr>
          <p:cNvSpPr/>
          <p:nvPr/>
        </p:nvSpPr>
        <p:spPr>
          <a:xfrm>
            <a:off x="9144000" y="0"/>
            <a:ext cx="3048000" cy="6858000"/>
          </a:xfrm>
          <a:prstGeom prst="rect">
            <a:avLst/>
          </a:prstGeom>
          <a:solidFill>
            <a:srgbClr val="00B2E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0D8E2137-127B-C14D-93C4-DC48FFD4F0CC}"/>
              </a:ext>
            </a:extLst>
          </p:cNvPr>
          <p:cNvSpPr/>
          <p:nvPr/>
        </p:nvSpPr>
        <p:spPr>
          <a:xfrm>
            <a:off x="117986" y="469942"/>
            <a:ext cx="2930013" cy="41242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STEP 1: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REGISTER FOR THE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IBM Plex Sans"/>
                <a:ea typeface="+mn-ea"/>
                <a:cs typeface="+mn-cs"/>
              </a:rPr>
              <a:t>callforcode.org/challenge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LEARN ABOUT THE COMPETITION SCOPE, PRIZES, RULES, AND SCHEDULE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13" name="Rectangle 12">
            <a:extLst>
              <a:ext uri="{FF2B5EF4-FFF2-40B4-BE49-F238E27FC236}">
                <a16:creationId xmlns:a16="http://schemas.microsoft.com/office/drawing/2014/main" id="{B904AF8B-291E-2943-8EC2-3CACAE85C2D0}"/>
              </a:ext>
            </a:extLst>
          </p:cNvPr>
          <p:cNvSpPr/>
          <p:nvPr/>
        </p:nvSpPr>
        <p:spPr>
          <a:xfrm>
            <a:off x="3234811" y="469942"/>
            <a:ext cx="2743202" cy="39087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a:ea typeface="+mn-ea"/>
                <a:cs typeface="+mn-cs"/>
              </a:rPr>
              <a:t>STEP 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a:ea typeface="+mn-ea"/>
                <a:cs typeface="+mn-cs"/>
              </a:rPr>
              <a:t>SIGN UP FOR AN IBM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bit.ly</a:t>
            </a:r>
            <a:r>
              <a:rPr kumimoji="0" lang="en-US" sz="1400" b="1" i="0" u="sng" strike="noStrike" kern="1200" cap="none" spc="0" normalizeH="0" baseline="0" noProof="0" dirty="0">
                <a:ln>
                  <a:noFill/>
                </a:ln>
                <a:solidFill>
                  <a:srgbClr val="FFFFFF"/>
                </a:solidFill>
                <a:effectLst/>
                <a:uLnTx/>
                <a:uFillTx/>
                <a:latin typeface="IBM Plex Sans"/>
                <a:ea typeface="+mn-ea"/>
                <a:cs typeface="+mn-cs"/>
              </a:rPr>
              <a:t>/</a:t>
            </a: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ibm</a:t>
            </a:r>
            <a:r>
              <a:rPr kumimoji="0" lang="en-US" sz="1400" b="1" i="0" u="sng" strike="noStrike" kern="1200" cap="none" spc="0" normalizeH="0" baseline="0" noProof="0" dirty="0">
                <a:ln>
                  <a:noFill/>
                </a:ln>
                <a:solidFill>
                  <a:srgbClr val="FFFFFF"/>
                </a:solidFill>
                <a:effectLst/>
                <a:uLnTx/>
                <a:uFillTx/>
                <a:latin typeface="IBM Plex Sans"/>
                <a:ea typeface="+mn-ea"/>
                <a:cs typeface="+mn-cs"/>
              </a:rPr>
              <a:t>-acct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GET AN IBM CLOUD ACCOUNT GRANTING FREE TIER ACCESS PLUS $200 CREDIT</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14" name="Rectangle 13">
            <a:extLst>
              <a:ext uri="{FF2B5EF4-FFF2-40B4-BE49-F238E27FC236}">
                <a16:creationId xmlns:a16="http://schemas.microsoft.com/office/drawing/2014/main" id="{E8934B19-4A7B-B54F-BD95-31F5CB28ED09}"/>
              </a:ext>
            </a:extLst>
          </p:cNvPr>
          <p:cNvSpPr/>
          <p:nvPr/>
        </p:nvSpPr>
        <p:spPr>
          <a:xfrm>
            <a:off x="6282812" y="469942"/>
            <a:ext cx="2861188" cy="39087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STEP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6CAA"/>
                </a:solidFill>
                <a:effectLst/>
                <a:uLnTx/>
                <a:uFillTx/>
                <a:latin typeface="IBM Plex Sans"/>
                <a:ea typeface="+mn-ea"/>
                <a:cs typeface="+mn-cs"/>
              </a:rPr>
              <a:t>START BUILDING WITH CODE PATTERNS</a:t>
            </a: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developer.ibm.com</a:t>
            </a:r>
            <a:r>
              <a:rPr kumimoji="0" lang="en-US" sz="1400" b="1" i="0" u="sng" strike="noStrike" kern="1200" cap="none" spc="0" normalizeH="0" baseline="0" noProof="0" dirty="0">
                <a:ln>
                  <a:noFill/>
                </a:ln>
                <a:solidFill>
                  <a:srgbClr val="FFFFFF"/>
                </a:solidFill>
                <a:effectLst/>
                <a:uLnTx/>
                <a:uFillTx/>
                <a:latin typeface="IBM Plex Sans"/>
                <a:ea typeface="+mn-ea"/>
                <a:cs typeface="+mn-cs"/>
              </a:rPr>
              <a:t>/</a:t>
            </a: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callforcode</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B6CAA"/>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B6CAA"/>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B6CAA"/>
                </a:solidFill>
                <a:effectLst/>
                <a:uLnTx/>
                <a:uFillTx/>
                <a:latin typeface="IBM Plex Sans"/>
                <a:ea typeface="+mn-ea"/>
                <a:cs typeface="+mn-cs"/>
              </a:rPr>
              <a:t>USE CODE PATTERNS IN SIX TECH AREAS TO INSPIRE YOUR SUBMISSION</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15" name="Rectangle 14">
            <a:extLst>
              <a:ext uri="{FF2B5EF4-FFF2-40B4-BE49-F238E27FC236}">
                <a16:creationId xmlns:a16="http://schemas.microsoft.com/office/drawing/2014/main" id="{18609001-313C-1C46-A38A-67D29FC92E11}"/>
              </a:ext>
            </a:extLst>
          </p:cNvPr>
          <p:cNvSpPr/>
          <p:nvPr/>
        </p:nvSpPr>
        <p:spPr>
          <a:xfrm>
            <a:off x="9330812" y="467936"/>
            <a:ext cx="2792362" cy="39087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STEP 4: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ENGAGE THE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ibmcoders.influitive.com</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callforcode.slack.com</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MEET ADVOCATES, BRAINSTORM IDEAS, FIND A TEAM, HEAR ABOUT UPDATES</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Tree>
    <p:extLst>
      <p:ext uri="{BB962C8B-B14F-4D97-AF65-F5344CB8AC3E}">
        <p14:creationId xmlns:p14="http://schemas.microsoft.com/office/powerpoint/2010/main" val="41307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HACK JUDGING NOTES</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19</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251840102"/>
              </p:ext>
            </p:extLst>
          </p:nvPr>
        </p:nvGraphicFramePr>
        <p:xfrm>
          <a:off x="4608194" y="4158851"/>
          <a:ext cx="7583806" cy="1981200"/>
        </p:xfrm>
        <a:graphic>
          <a:graphicData uri="http://schemas.openxmlformats.org/drawingml/2006/table">
            <a:tbl>
              <a:tblPr firstRow="1" bandRow="1">
                <a:tableStyleId>{00A15C55-8517-42AA-B614-E9B94910E393}</a:tableStyleId>
              </a:tblPr>
              <a:tblGrid>
                <a:gridCol w="6652260">
                  <a:extLst>
                    <a:ext uri="{9D8B030D-6E8A-4147-A177-3AD203B41FA5}">
                      <a16:colId xmlns:a16="http://schemas.microsoft.com/office/drawing/2014/main" val="3273020347"/>
                    </a:ext>
                  </a:extLst>
                </a:gridCol>
                <a:gridCol w="931546">
                  <a:extLst>
                    <a:ext uri="{9D8B030D-6E8A-4147-A177-3AD203B41FA5}">
                      <a16:colId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bl>
          </a:graphicData>
        </a:graphic>
      </p:graphicFrame>
      <p:sp>
        <p:nvSpPr>
          <p:cNvPr id="19" name="Shape 824">
            <a:extLst>
              <a:ext uri="{FF2B5EF4-FFF2-40B4-BE49-F238E27FC236}">
                <a16:creationId xmlns:a16="http://schemas.microsoft.com/office/drawing/2014/main" id="{28C07D4A-0B5A-D441-8FE2-16E95E045306}"/>
              </a:ext>
            </a:extLst>
          </p:cNvPr>
          <p:cNvSpPr/>
          <p:nvPr/>
        </p:nvSpPr>
        <p:spPr>
          <a:xfrm>
            <a:off x="280415" y="4367884"/>
            <a:ext cx="3079365" cy="2041270"/>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p:txBody>
          <a:bodyPr/>
          <a:lstStyle/>
          <a:p>
            <a:r>
              <a:rPr lang="en-US" b="1" dirty="0">
                <a:solidFill>
                  <a:schemeClr val="bg1"/>
                </a:solidFill>
                <a:latin typeface="+mn-lt"/>
              </a:rPr>
              <a:t>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6668813" cy="3477875"/>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Introductions and Logistics</a:t>
            </a:r>
          </a:p>
          <a:p>
            <a:pPr marL="285750" indent="-285750">
              <a:spcAft>
                <a:spcPts val="2400"/>
              </a:spcAft>
              <a:buFont typeface="Arial" panose="020B0604020202020204" pitchFamily="34" charset="0"/>
              <a:buChar char="•"/>
            </a:pPr>
            <a:r>
              <a:rPr lang="en-US" sz="2800" dirty="0">
                <a:solidFill>
                  <a:schemeClr val="bg1"/>
                </a:solidFill>
              </a:rPr>
              <a:t>What is Call for Code?</a:t>
            </a:r>
          </a:p>
          <a:p>
            <a:pPr marL="285750" indent="-285750">
              <a:spcAft>
                <a:spcPts val="2400"/>
              </a:spcAft>
              <a:buFont typeface="Arial" panose="020B0604020202020204" pitchFamily="34" charset="0"/>
              <a:buChar char="•"/>
            </a:pPr>
            <a:r>
              <a:rPr lang="en-US" sz="2800" dirty="0">
                <a:solidFill>
                  <a:schemeClr val="bg1"/>
                </a:solidFill>
              </a:rPr>
              <a:t>Use Cases and Code Pattern examples</a:t>
            </a:r>
          </a:p>
          <a:p>
            <a:pPr marL="285750" indent="-285750">
              <a:spcAft>
                <a:spcPts val="2400"/>
              </a:spcAft>
              <a:buFont typeface="Arial" panose="020B0604020202020204" pitchFamily="34" charset="0"/>
              <a:buChar char="•"/>
            </a:pPr>
            <a:r>
              <a:rPr lang="en-US" sz="2800" dirty="0">
                <a:solidFill>
                  <a:schemeClr val="bg1"/>
                </a:solidFill>
              </a:rPr>
              <a:t>Judging and Submission Key Rules</a:t>
            </a:r>
          </a:p>
          <a:p>
            <a:pPr marL="285750" indent="-285750">
              <a:buFont typeface="Arial" panose="020B0604020202020204" pitchFamily="34" charset="0"/>
              <a:buChar char="•"/>
            </a:pPr>
            <a:endParaRPr lang="en-US" sz="2800" dirty="0">
              <a:solidFill>
                <a:schemeClr val="bg1"/>
              </a:solidFill>
            </a:endParaRPr>
          </a:p>
        </p:txBody>
      </p:sp>
      <p:pic>
        <p:nvPicPr>
          <p:cNvPr id="5" name="Picture 4">
            <a:extLst>
              <a:ext uri="{FF2B5EF4-FFF2-40B4-BE49-F238E27FC236}">
                <a16:creationId xmlns:a16="http://schemas.microsoft.com/office/drawing/2014/main" id="{A3B56E0E-59C8-7E44-B1D2-3BC00274399C}"/>
              </a:ext>
            </a:extLst>
          </p:cNvPr>
          <p:cNvPicPr>
            <a:picLocks noChangeAspect="1"/>
          </p:cNvPicPr>
          <p:nvPr/>
        </p:nvPicPr>
        <p:blipFill>
          <a:blip r:embed="rId2"/>
          <a:stretch>
            <a:fillRect/>
          </a:stretch>
        </p:blipFill>
        <p:spPr>
          <a:xfrm>
            <a:off x="0" y="5006815"/>
            <a:ext cx="5553553" cy="1851185"/>
          </a:xfrm>
          <a:prstGeom prst="rect">
            <a:avLst/>
          </a:prstGeom>
          <a:effectLst>
            <a:softEdge rad="139700"/>
          </a:effectLst>
        </p:spPr>
      </p:pic>
    </p:spTree>
    <p:extLst>
      <p:ext uri="{BB962C8B-B14F-4D97-AF65-F5344CB8AC3E}">
        <p14:creationId xmlns:p14="http://schemas.microsoft.com/office/powerpoint/2010/main" val="181987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9CF6B93-4BDC-8E4A-A2C9-CBA5E45258BF}"/>
              </a:ext>
            </a:extLst>
          </p:cNvPr>
          <p:cNvSpPr txBox="1">
            <a:spLocks/>
          </p:cNvSpPr>
          <p:nvPr/>
        </p:nvSpPr>
        <p:spPr>
          <a:xfrm>
            <a:off x="5451256" y="580752"/>
            <a:ext cx="5669028"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1BAB6"/>
                </a:solidFill>
                <a:effectLst/>
                <a:uLnTx/>
                <a:uFillTx/>
                <a:latin typeface="IBM Plex Sans"/>
                <a:cs typeface="Arial" charset="0"/>
              </a:rPr>
              <a:t>JUDGING</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a:cs typeface="Arial" charset="0"/>
              </a:rPr>
              <a:t>5 POINTS FOR EACH (20 TOTAL)</a:t>
            </a:r>
          </a:p>
        </p:txBody>
      </p:sp>
      <p:sp>
        <p:nvSpPr>
          <p:cNvPr id="12" name="Rectangle 11">
            <a:extLst>
              <a:ext uri="{FF2B5EF4-FFF2-40B4-BE49-F238E27FC236}">
                <a16:creationId xmlns:a16="http://schemas.microsoft.com/office/drawing/2014/main" id="{22F51E54-429B-DC4C-81E0-C3A0EC41422A}"/>
              </a:ext>
            </a:extLst>
          </p:cNvPr>
          <p:cNvSpPr/>
          <p:nvPr/>
        </p:nvSpPr>
        <p:spPr>
          <a:xfrm>
            <a:off x="5368413" y="1639980"/>
            <a:ext cx="6096000" cy="507831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2EF"/>
                </a:solidFill>
                <a:effectLst/>
                <a:uLnTx/>
                <a:uFillTx/>
                <a:latin typeface="IBM Plex Sans"/>
                <a:ea typeface="+mn-ea"/>
                <a:cs typeface="+mn-cs"/>
              </a:rPr>
              <a:t>COMPLETENESS AND TRANSFERABILITY</a:t>
            </a:r>
            <a:endParaRPr kumimoji="0" lang="en-US" sz="1800" b="0" i="0" u="none" strike="noStrike" kern="1200" cap="none" spc="0" normalizeH="0" baseline="0" noProof="0" dirty="0">
              <a:ln>
                <a:noFill/>
              </a:ln>
              <a:solidFill>
                <a:srgbClr val="00B2E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How fully has the idea been implemented? Can it achieve an impact in the field? Can it be transferred elsewhere?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2EF"/>
                </a:solidFill>
                <a:effectLst/>
                <a:uLnTx/>
                <a:uFillTx/>
                <a:latin typeface="IBM Plex Sans"/>
                <a:ea typeface="+mn-ea"/>
                <a:cs typeface="+mn-cs"/>
              </a:rPr>
              <a:t>EFFECTIVENESS AND EFFICIENCY</a:t>
            </a:r>
            <a:endParaRPr kumimoji="0" lang="en-US" sz="1800" b="0" i="0" u="none" strike="noStrike" kern="1200" cap="none" spc="0" normalizeH="0" baseline="0" noProof="0" dirty="0">
              <a:ln>
                <a:noFill/>
              </a:ln>
              <a:solidFill>
                <a:srgbClr val="00B2E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Does the solution address a high priority area? Does it achieve its goal effectively and efficiently? Can it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2EF"/>
                </a:solidFill>
                <a:effectLst/>
                <a:uLnTx/>
                <a:uFillTx/>
                <a:latin typeface="IBM Plex Sans"/>
                <a:ea typeface="+mn-ea"/>
                <a:cs typeface="+mn-cs"/>
              </a:rPr>
              <a:t>DESIGN AND USABILITY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How good is the design, user experience, and ease of use of the solution? How quickly can it be put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2EF"/>
                </a:solidFill>
                <a:effectLst/>
                <a:uLnTx/>
                <a:uFillTx/>
                <a:latin typeface="IBM Plex Sans"/>
                <a:ea typeface="+mn-ea"/>
                <a:cs typeface="+mn-cs"/>
              </a:rPr>
              <a:t>CREATIVITY AND INNOVATION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How unique was the approach to solving a long-standing or previously intractable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2EF"/>
              </a:solidFill>
              <a:effectLst/>
              <a:uLnTx/>
              <a:uFillTx/>
              <a:latin typeface="IBM Plex Sans"/>
              <a:ea typeface="+mn-ea"/>
              <a:cs typeface="+mn-cs"/>
            </a:endParaRPr>
          </a:p>
        </p:txBody>
      </p:sp>
      <p:pic>
        <p:nvPicPr>
          <p:cNvPr id="13" name="Picture Placeholder 6">
            <a:extLst>
              <a:ext uri="{FF2B5EF4-FFF2-40B4-BE49-F238E27FC236}">
                <a16:creationId xmlns:a16="http://schemas.microsoft.com/office/drawing/2014/main" id="{6B88AE24-5254-B349-8746-0EB500FE3A1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71716" y="0"/>
            <a:ext cx="6096000" cy="6858000"/>
          </a:xfrm>
          <a:prstGeom prst="rect">
            <a:avLst/>
          </a:prstGeom>
        </p:spPr>
      </p:pic>
    </p:spTree>
    <p:extLst>
      <p:ext uri="{BB962C8B-B14F-4D97-AF65-F5344CB8AC3E}">
        <p14:creationId xmlns:p14="http://schemas.microsoft.com/office/powerpoint/2010/main" val="744874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03EE02-AA65-B746-B7A0-F161ED4EA71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74193" y="0"/>
            <a:ext cx="4817807" cy="6858000"/>
          </a:xfrm>
          <a:prstGeom prst="rect">
            <a:avLst/>
          </a:prstGeom>
        </p:spPr>
      </p:pic>
      <p:sp>
        <p:nvSpPr>
          <p:cNvPr id="4" name="Slide Number Placeholder 3">
            <a:extLst>
              <a:ext uri="{FF2B5EF4-FFF2-40B4-BE49-F238E27FC236}">
                <a16:creationId xmlns:a16="http://schemas.microsoft.com/office/drawing/2014/main" id="{14C3F21E-A224-3845-BF37-237D41F1B761}"/>
              </a:ext>
            </a:extLst>
          </p:cNvPr>
          <p:cNvSpPr>
            <a:spLocks noGrp="1"/>
          </p:cNvSpPr>
          <p:nvPr>
            <p:ph type="sldNum" sz="quarter" idx="11"/>
          </p:nvPr>
        </p:nvSpPr>
        <p:spPr/>
        <p:txBody>
          <a:bodyPr/>
          <a:lstStyle/>
          <a:p>
            <a:fld id="{59395FB3-9C97-154F-86B2-7E381B951268}" type="slidenum">
              <a:rPr lang="en-US" smtClean="0">
                <a:solidFill>
                  <a:srgbClr val="000000"/>
                </a:solidFill>
              </a:rPr>
              <a:pPr/>
              <a:t>21</a:t>
            </a:fld>
            <a:endParaRPr lang="en-US">
              <a:solidFill>
                <a:srgbClr val="000000"/>
              </a:solidFill>
            </a:endParaRPr>
          </a:p>
        </p:txBody>
      </p:sp>
      <p:sp>
        <p:nvSpPr>
          <p:cNvPr id="11" name="Title 1">
            <a:extLst>
              <a:ext uri="{FF2B5EF4-FFF2-40B4-BE49-F238E27FC236}">
                <a16:creationId xmlns:a16="http://schemas.microsoft.com/office/drawing/2014/main" id="{29CF6B93-4BDC-8E4A-A2C9-CBA5E45258BF}"/>
              </a:ext>
            </a:extLst>
          </p:cNvPr>
          <p:cNvSpPr txBox="1">
            <a:spLocks/>
          </p:cNvSpPr>
          <p:nvPr/>
        </p:nvSpPr>
        <p:spPr>
          <a:xfrm>
            <a:off x="485966" y="443101"/>
            <a:ext cx="5669028"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3600" b="1" dirty="0">
                <a:solidFill>
                  <a:schemeClr val="accent3"/>
                </a:solidFill>
              </a:rPr>
              <a:t>KEY RULES</a:t>
            </a:r>
          </a:p>
          <a:p>
            <a:endParaRPr lang="en-US" sz="2800" b="1" dirty="0">
              <a:solidFill>
                <a:schemeClr val="bg1"/>
              </a:solidFill>
            </a:endParaRPr>
          </a:p>
        </p:txBody>
      </p:sp>
      <p:sp>
        <p:nvSpPr>
          <p:cNvPr id="6" name="Rectangle 5">
            <a:extLst>
              <a:ext uri="{FF2B5EF4-FFF2-40B4-BE49-F238E27FC236}">
                <a16:creationId xmlns:a16="http://schemas.microsoft.com/office/drawing/2014/main" id="{C34CD1AE-DAC0-C045-A360-2F48E187C316}"/>
              </a:ext>
            </a:extLst>
          </p:cNvPr>
          <p:cNvSpPr/>
          <p:nvPr/>
        </p:nvSpPr>
        <p:spPr>
          <a:xfrm>
            <a:off x="830611" y="1619387"/>
            <a:ext cx="5665604" cy="4401205"/>
          </a:xfrm>
          <a:prstGeom prst="rect">
            <a:avLst/>
          </a:prstGeom>
        </p:spPr>
        <p:txBody>
          <a:bodyPr wrap="square">
            <a:spAutoFit/>
          </a:bodyPr>
          <a:lstStyle/>
          <a:p>
            <a:r>
              <a:rPr lang="en-US" sz="2000" b="1" dirty="0">
                <a:solidFill>
                  <a:srgbClr val="00B2EF"/>
                </a:solidFill>
              </a:rPr>
              <a:t>ACCEPT THE PARTICIPATION AGREEMENT</a:t>
            </a:r>
          </a:p>
          <a:p>
            <a:r>
              <a:rPr lang="en-US" sz="2000" dirty="0">
                <a:solidFill>
                  <a:schemeClr val="bg1"/>
                </a:solidFill>
              </a:rPr>
              <a:t>All team members must have completed the Participation Agreement to compete. That includes the full rules and Code of Conduct.</a:t>
            </a:r>
          </a:p>
          <a:p>
            <a:endParaRPr lang="en-US" sz="2000" dirty="0">
              <a:solidFill>
                <a:schemeClr val="bg1"/>
              </a:solidFill>
            </a:endParaRPr>
          </a:p>
          <a:p>
            <a:r>
              <a:rPr lang="en-US" sz="2000" b="1" dirty="0">
                <a:solidFill>
                  <a:srgbClr val="00B2EF"/>
                </a:solidFill>
              </a:rPr>
              <a:t>COMPETE ALONE OR AS PART OF A TEAM</a:t>
            </a:r>
          </a:p>
          <a:p>
            <a:r>
              <a:rPr lang="en-US" sz="2000" dirty="0"/>
              <a:t>Teams of up to 5 participants, each at least 18 years old, are allowed. </a:t>
            </a:r>
            <a:r>
              <a:rPr lang="en-US" sz="2000" dirty="0">
                <a:solidFill>
                  <a:schemeClr val="bg1"/>
                </a:solidFill>
              </a:rPr>
              <a:t>A participant may not be part of multiple teams.</a:t>
            </a:r>
            <a:endParaRPr lang="en-US" sz="2000" dirty="0"/>
          </a:p>
          <a:p>
            <a:endParaRPr lang="en-US" sz="2000" dirty="0">
              <a:solidFill>
                <a:schemeClr val="bg1"/>
              </a:solidFill>
            </a:endParaRPr>
          </a:p>
          <a:p>
            <a:r>
              <a:rPr lang="en-US" sz="2000" b="1" dirty="0">
                <a:solidFill>
                  <a:srgbClr val="00B2EF"/>
                </a:solidFill>
              </a:rPr>
              <a:t>USE THE IBM CLOUD</a:t>
            </a:r>
          </a:p>
          <a:p>
            <a:r>
              <a:rPr lang="en-US" sz="2000" dirty="0">
                <a:solidFill>
                  <a:schemeClr val="bg1"/>
                </a:solidFill>
              </a:rPr>
              <a:t>Submissions must be deployed and run on the IBM Cloud using at least 5 services (runtimes, data, queues, caches, cognitive, </a:t>
            </a:r>
            <a:r>
              <a:rPr lang="en-US" sz="2000" dirty="0" err="1">
                <a:solidFill>
                  <a:schemeClr val="bg1"/>
                </a:solidFill>
              </a:rPr>
              <a:t>etc</a:t>
            </a:r>
            <a:r>
              <a:rPr lang="en-US" sz="2000" dirty="0">
                <a:solidFill>
                  <a:schemeClr val="bg1"/>
                </a:solidFill>
              </a:rPr>
              <a:t>). </a:t>
            </a:r>
          </a:p>
        </p:txBody>
      </p:sp>
    </p:spTree>
    <p:extLst>
      <p:ext uri="{BB962C8B-B14F-4D97-AF65-F5344CB8AC3E}">
        <p14:creationId xmlns:p14="http://schemas.microsoft.com/office/powerpoint/2010/main" val="4036017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22</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1</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7778091"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Kickoff (here)</a:t>
            </a:r>
          </a:p>
          <a:p>
            <a:pPr marL="285750" indent="-285750">
              <a:spcAft>
                <a:spcPts val="2400"/>
              </a:spcAft>
              <a:buFont typeface="Arial" panose="020B0604020202020204" pitchFamily="34" charset="0"/>
              <a:buChar char="•"/>
            </a:pPr>
            <a:r>
              <a:rPr lang="en-US" sz="2800" dirty="0">
                <a:solidFill>
                  <a:schemeClr val="bg1"/>
                </a:solidFill>
              </a:rPr>
              <a:t>Team Formation / Ideation / Study Use Cases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Examine reference patterns or dive in</a:t>
            </a:r>
          </a:p>
          <a:p>
            <a:pPr marL="285750" indent="-285750">
              <a:spcAft>
                <a:spcPts val="2400"/>
              </a:spcAft>
              <a:buFont typeface="Arial" panose="020B0604020202020204" pitchFamily="34" charset="0"/>
              <a:buChar char="•"/>
            </a:pPr>
            <a:r>
              <a:rPr lang="en-US" sz="2800" dirty="0">
                <a:solidFill>
                  <a:schemeClr val="bg1"/>
                </a:solidFill>
              </a:rPr>
              <a:t>Begin coding</a:t>
            </a:r>
          </a:p>
          <a:p>
            <a:pPr marL="285750" indent="-285750">
              <a:spcAft>
                <a:spcPts val="2400"/>
              </a:spcAft>
              <a:buFont typeface="Arial" panose="020B0604020202020204" pitchFamily="34" charset="0"/>
              <a:buChar char="•"/>
            </a:pPr>
            <a:r>
              <a:rPr lang="en-US" sz="2800" dirty="0">
                <a:solidFill>
                  <a:schemeClr val="bg1"/>
                </a:solidFill>
              </a:rPr>
              <a:t>Dinner</a:t>
            </a:r>
          </a:p>
          <a:p>
            <a:pPr marL="285750" indent="-285750">
              <a:spcAft>
                <a:spcPts val="2400"/>
              </a:spcAft>
              <a:buFont typeface="Arial" panose="020B0604020202020204" pitchFamily="34" charset="0"/>
              <a:buChar char="•"/>
            </a:pPr>
            <a:r>
              <a:rPr lang="en-US" sz="2800" dirty="0">
                <a:solidFill>
                  <a:schemeClr val="bg1"/>
                </a:solidFill>
              </a:rPr>
              <a:t>Continue coding...</a:t>
            </a:r>
          </a:p>
        </p:txBody>
      </p:sp>
    </p:spTree>
    <p:extLst>
      <p:ext uri="{BB962C8B-B14F-4D97-AF65-F5344CB8AC3E}">
        <p14:creationId xmlns:p14="http://schemas.microsoft.com/office/powerpoint/2010/main" val="304188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2</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4</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5279009"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Breakfast</a:t>
            </a:r>
          </a:p>
          <a:p>
            <a:pPr marL="285750" indent="-285750">
              <a:spcAft>
                <a:spcPts val="2400"/>
              </a:spcAft>
              <a:buFont typeface="Arial" panose="020B0604020202020204" pitchFamily="34" charset="0"/>
              <a:buChar char="•"/>
            </a:pPr>
            <a:r>
              <a:rPr lang="en-US" sz="2800" dirty="0">
                <a:solidFill>
                  <a:schemeClr val="bg1"/>
                </a:solidFill>
              </a:rPr>
              <a:t>Pitch Workshop </a:t>
            </a:r>
          </a:p>
          <a:p>
            <a:pPr marL="285750" indent="-285750">
              <a:spcAft>
                <a:spcPts val="2400"/>
              </a:spcAft>
              <a:buFont typeface="Arial" panose="020B0604020202020204" pitchFamily="34" charset="0"/>
              <a:buChar char="•"/>
            </a:pPr>
            <a:r>
              <a:rPr lang="en-US" sz="2800" dirty="0">
                <a:solidFill>
                  <a:schemeClr val="bg1"/>
                </a:solidFill>
              </a:rPr>
              <a:t>Open submissions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Code freeze, submissions due</a:t>
            </a:r>
          </a:p>
          <a:p>
            <a:pPr marL="285750" indent="-285750">
              <a:spcAft>
                <a:spcPts val="2400"/>
              </a:spcAft>
              <a:buFont typeface="Arial" panose="020B0604020202020204" pitchFamily="34" charset="0"/>
              <a:buChar char="•"/>
            </a:pPr>
            <a:r>
              <a:rPr lang="en-US" sz="2800" dirty="0">
                <a:solidFill>
                  <a:schemeClr val="bg1"/>
                </a:solidFill>
              </a:rPr>
              <a:t>Judging expo</a:t>
            </a:r>
          </a:p>
          <a:p>
            <a:pPr marL="285750" indent="-285750">
              <a:spcAft>
                <a:spcPts val="2400"/>
              </a:spcAft>
              <a:buFont typeface="Arial" panose="020B0604020202020204" pitchFamily="34" charset="0"/>
              <a:buChar char="•"/>
            </a:pPr>
            <a:r>
              <a:rPr lang="en-US" sz="2800" dirty="0">
                <a:solidFill>
                  <a:schemeClr val="bg1"/>
                </a:solidFill>
              </a:rPr>
              <a:t>Awards and after party</a:t>
            </a:r>
          </a:p>
        </p:txBody>
      </p:sp>
    </p:spTree>
    <p:extLst>
      <p:ext uri="{BB962C8B-B14F-4D97-AF65-F5344CB8AC3E}">
        <p14:creationId xmlns:p14="http://schemas.microsoft.com/office/powerpoint/2010/main" val="192250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5</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359968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3"/>
        <p:cNvGrpSpPr/>
        <p:nvPr/>
      </p:nvGrpSpPr>
      <p:grpSpPr>
        <a:xfrm>
          <a:off x="0" y="0"/>
          <a:ext cx="0" cy="0"/>
          <a:chOff x="0" y="0"/>
          <a:chExt cx="0" cy="0"/>
        </a:xfrm>
      </p:grpSpPr>
      <p:sp>
        <p:nvSpPr>
          <p:cNvPr id="624" name="Shape 624"/>
          <p:cNvSpPr txBox="1"/>
          <p:nvPr/>
        </p:nvSpPr>
        <p:spPr>
          <a:xfrm>
            <a:off x="806245" y="2261419"/>
            <a:ext cx="184800" cy="3692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2B2B2B"/>
              </a:buClr>
              <a:buSzPts val="1400"/>
              <a:buFontTx/>
              <a:buNone/>
              <a:tabLst/>
              <a:defRPr/>
            </a:pPr>
            <a:endParaRPr kumimoji="0" sz="1867" b="0" i="0" u="none" strike="noStrike" kern="0" cap="none" spc="0" normalizeH="0" baseline="0" noProof="0">
              <a:ln>
                <a:noFill/>
              </a:ln>
              <a:solidFill>
                <a:srgbClr val="2B2B2B"/>
              </a:solidFill>
              <a:effectLst/>
              <a:uLnTx/>
              <a:uFillTx/>
              <a:latin typeface="IBM Plex Sans" panose="020B0503050203000203" pitchFamily="34" charset="77"/>
              <a:ea typeface="Arial"/>
              <a:cs typeface="Arial"/>
              <a:sym typeface="Arial"/>
            </a:endParaRPr>
          </a:p>
        </p:txBody>
      </p:sp>
      <p:pic>
        <p:nvPicPr>
          <p:cNvPr id="625" name="Shape 625"/>
          <p:cNvPicPr preferRelativeResize="0"/>
          <p:nvPr/>
        </p:nvPicPr>
        <p:blipFill rotWithShape="1">
          <a:blip r:embed="rId4">
            <a:alphaModFix/>
          </a:blip>
          <a:srcRect/>
          <a:stretch/>
        </p:blipFill>
        <p:spPr>
          <a:xfrm>
            <a:off x="4530783" y="3340287"/>
            <a:ext cx="1390343" cy="425403"/>
          </a:xfrm>
          <a:prstGeom prst="rect">
            <a:avLst/>
          </a:prstGeom>
          <a:noFill/>
          <a:ln>
            <a:noFill/>
          </a:ln>
        </p:spPr>
      </p:pic>
      <p:pic>
        <p:nvPicPr>
          <p:cNvPr id="626" name="Shape 626"/>
          <p:cNvPicPr preferRelativeResize="0"/>
          <p:nvPr/>
        </p:nvPicPr>
        <p:blipFill rotWithShape="1">
          <a:blip r:embed="rId5">
            <a:alphaModFix/>
          </a:blip>
          <a:srcRect/>
          <a:stretch/>
        </p:blipFill>
        <p:spPr>
          <a:xfrm>
            <a:off x="5709507" y="179422"/>
            <a:ext cx="2537143" cy="1427143"/>
          </a:xfrm>
          <a:prstGeom prst="rect">
            <a:avLst/>
          </a:prstGeom>
          <a:noFill/>
          <a:ln>
            <a:noFill/>
          </a:ln>
        </p:spPr>
      </p:pic>
      <p:pic>
        <p:nvPicPr>
          <p:cNvPr id="627" name="Shape 627"/>
          <p:cNvPicPr preferRelativeResize="0"/>
          <p:nvPr/>
        </p:nvPicPr>
        <p:blipFill rotWithShape="1">
          <a:blip r:embed="rId6">
            <a:alphaModFix/>
          </a:blip>
          <a:srcRect/>
          <a:stretch/>
        </p:blipFill>
        <p:spPr>
          <a:xfrm>
            <a:off x="4456499" y="1987701"/>
            <a:ext cx="1747099" cy="442447"/>
          </a:xfrm>
          <a:prstGeom prst="rect">
            <a:avLst/>
          </a:prstGeom>
          <a:noFill/>
          <a:ln>
            <a:noFill/>
          </a:ln>
        </p:spPr>
      </p:pic>
      <p:pic>
        <p:nvPicPr>
          <p:cNvPr id="628" name="Shape 628"/>
          <p:cNvPicPr preferRelativeResize="0"/>
          <p:nvPr/>
        </p:nvPicPr>
        <p:blipFill rotWithShape="1">
          <a:blip r:embed="rId7">
            <a:alphaModFix/>
          </a:blip>
          <a:srcRect/>
          <a:stretch/>
        </p:blipFill>
        <p:spPr>
          <a:xfrm>
            <a:off x="5001915" y="6054440"/>
            <a:ext cx="2195207" cy="407040"/>
          </a:xfrm>
          <a:prstGeom prst="rect">
            <a:avLst/>
          </a:prstGeom>
          <a:noFill/>
          <a:ln>
            <a:noFill/>
          </a:ln>
        </p:spPr>
      </p:pic>
      <p:pic>
        <p:nvPicPr>
          <p:cNvPr id="629" name="Shape 629"/>
          <p:cNvPicPr preferRelativeResize="0"/>
          <p:nvPr/>
        </p:nvPicPr>
        <p:blipFill rotWithShape="1">
          <a:blip r:embed="rId8">
            <a:alphaModFix/>
          </a:blip>
          <a:srcRect/>
          <a:stretch/>
        </p:blipFill>
        <p:spPr>
          <a:xfrm>
            <a:off x="6729464" y="2022493"/>
            <a:ext cx="1006400" cy="375484"/>
          </a:xfrm>
          <a:prstGeom prst="rect">
            <a:avLst/>
          </a:prstGeom>
          <a:noFill/>
          <a:ln>
            <a:noFill/>
          </a:ln>
        </p:spPr>
      </p:pic>
      <p:pic>
        <p:nvPicPr>
          <p:cNvPr id="630" name="Shape 630"/>
          <p:cNvPicPr preferRelativeResize="0"/>
          <p:nvPr/>
        </p:nvPicPr>
        <p:blipFill rotWithShape="1">
          <a:blip r:embed="rId9">
            <a:alphaModFix/>
          </a:blip>
          <a:srcRect/>
          <a:stretch/>
        </p:blipFill>
        <p:spPr>
          <a:xfrm>
            <a:off x="4532115" y="573589"/>
            <a:ext cx="1530629" cy="523924"/>
          </a:xfrm>
          <a:prstGeom prst="rect">
            <a:avLst/>
          </a:prstGeom>
          <a:noFill/>
          <a:ln>
            <a:noFill/>
          </a:ln>
        </p:spPr>
      </p:pic>
      <p:pic>
        <p:nvPicPr>
          <p:cNvPr id="631" name="Shape 631"/>
          <p:cNvPicPr preferRelativeResize="0"/>
          <p:nvPr/>
        </p:nvPicPr>
        <p:blipFill rotWithShape="1">
          <a:blip r:embed="rId10">
            <a:alphaModFix/>
          </a:blip>
          <a:srcRect/>
          <a:stretch/>
        </p:blipFill>
        <p:spPr>
          <a:xfrm>
            <a:off x="4726993" y="4766162"/>
            <a:ext cx="2597056" cy="411201"/>
          </a:xfrm>
          <a:prstGeom prst="rect">
            <a:avLst/>
          </a:prstGeom>
          <a:noFill/>
          <a:ln>
            <a:noFill/>
          </a:ln>
        </p:spPr>
      </p:pic>
      <p:pic>
        <p:nvPicPr>
          <p:cNvPr id="632" name="Shape 632"/>
          <p:cNvPicPr preferRelativeResize="0"/>
          <p:nvPr/>
        </p:nvPicPr>
        <p:blipFill rotWithShape="1">
          <a:blip r:embed="rId11">
            <a:alphaModFix/>
          </a:blip>
          <a:srcRect/>
          <a:stretch/>
        </p:blipFill>
        <p:spPr>
          <a:xfrm>
            <a:off x="6570216" y="3340287"/>
            <a:ext cx="1103336" cy="411607"/>
          </a:xfrm>
          <a:prstGeom prst="rect">
            <a:avLst/>
          </a:prstGeom>
          <a:noFill/>
          <a:ln>
            <a:noFill/>
          </a:ln>
        </p:spPr>
      </p:pic>
      <p:sp>
        <p:nvSpPr>
          <p:cNvPr id="633" name="Shape 633"/>
          <p:cNvSpPr txBox="1"/>
          <p:nvPr/>
        </p:nvSpPr>
        <p:spPr>
          <a:xfrm>
            <a:off x="5182067" y="270800"/>
            <a:ext cx="1944000" cy="246400"/>
          </a:xfrm>
          <a:prstGeom prst="rect">
            <a:avLst/>
          </a:prstGeom>
          <a:noFill/>
          <a:ln>
            <a:noFill/>
          </a:ln>
        </p:spPr>
        <p:txBody>
          <a:bodyPr spcFirstLastPara="1" wrap="square" lIns="91433" tIns="45700" rIns="91433" bIns="457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Charitable Partners</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634" name="Shape 634"/>
          <p:cNvSpPr txBox="1"/>
          <p:nvPr/>
        </p:nvSpPr>
        <p:spPr>
          <a:xfrm>
            <a:off x="4886027" y="1554067"/>
            <a:ext cx="992800" cy="2464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Creator</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635" name="Shape 635"/>
          <p:cNvSpPr txBox="1"/>
          <p:nvPr/>
        </p:nvSpPr>
        <p:spPr>
          <a:xfrm>
            <a:off x="6609736" y="1554067"/>
            <a:ext cx="1636800" cy="2464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Founding Partner</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636" name="Shape 636"/>
          <p:cNvSpPr txBox="1"/>
          <p:nvPr/>
        </p:nvSpPr>
        <p:spPr>
          <a:xfrm>
            <a:off x="5538032" y="2893400"/>
            <a:ext cx="1636800" cy="2464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Program Affiliates</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637" name="Shape 637"/>
          <p:cNvSpPr txBox="1"/>
          <p:nvPr/>
        </p:nvSpPr>
        <p:spPr>
          <a:xfrm>
            <a:off x="5506761" y="5634133"/>
            <a:ext cx="1817200" cy="2464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Program Supporter</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638" name="Shape 638"/>
          <p:cNvSpPr txBox="1"/>
          <p:nvPr/>
        </p:nvSpPr>
        <p:spPr>
          <a:xfrm>
            <a:off x="5667057" y="4325300"/>
            <a:ext cx="1636800" cy="2464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Gold Sponsor</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21" name="TextBox 20">
            <a:extLst>
              <a:ext uri="{FF2B5EF4-FFF2-40B4-BE49-F238E27FC236}">
                <a16:creationId xmlns:a16="http://schemas.microsoft.com/office/drawing/2014/main" id="{FF282E20-6BC2-0C43-A211-FF7F135D9B23}"/>
              </a:ext>
            </a:extLst>
          </p:cNvPr>
          <p:cNvSpPr txBox="1"/>
          <p:nvPr/>
        </p:nvSpPr>
        <p:spPr>
          <a:xfrm>
            <a:off x="8574587" y="270814"/>
            <a:ext cx="156164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GRAND PRIZE</a:t>
            </a:r>
          </a:p>
        </p:txBody>
      </p:sp>
      <p:sp>
        <p:nvSpPr>
          <p:cNvPr id="22" name="TextBox 21">
            <a:extLst>
              <a:ext uri="{FF2B5EF4-FFF2-40B4-BE49-F238E27FC236}">
                <a16:creationId xmlns:a16="http://schemas.microsoft.com/office/drawing/2014/main" id="{A1C28CFE-05E6-8640-917B-1E8322A09B64}"/>
              </a:ext>
            </a:extLst>
          </p:cNvPr>
          <p:cNvSpPr txBox="1"/>
          <p:nvPr/>
        </p:nvSpPr>
        <p:spPr>
          <a:xfrm>
            <a:off x="8574587" y="4571535"/>
            <a:ext cx="334739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FIRST AND SECOND RUNNER UP</a:t>
            </a:r>
          </a:p>
        </p:txBody>
      </p:sp>
      <p:sp>
        <p:nvSpPr>
          <p:cNvPr id="23" name="TextBox 22">
            <a:extLst>
              <a:ext uri="{FF2B5EF4-FFF2-40B4-BE49-F238E27FC236}">
                <a16:creationId xmlns:a16="http://schemas.microsoft.com/office/drawing/2014/main" id="{D29D075A-62B2-CD43-8454-817D16D1C1B2}"/>
              </a:ext>
            </a:extLst>
          </p:cNvPr>
          <p:cNvSpPr txBox="1"/>
          <p:nvPr/>
        </p:nvSpPr>
        <p:spPr>
          <a:xfrm>
            <a:off x="8574587" y="732330"/>
            <a:ext cx="3273284" cy="3385542"/>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The </a:t>
            </a:r>
            <a:r>
              <a:rPr kumimoji="0" lang="en-US" sz="1400" b="0" i="1"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Call for Code Global Award </a:t>
            </a: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selected by a jury of eminent technologists and presented at the Call for Code Award Event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A </a:t>
            </a:r>
            <a:r>
              <a:rPr kumimoji="0" lang="en-US" sz="1400" b="1"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$200,000</a:t>
            </a: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USD </a:t>
            </a:r>
            <a:r>
              <a:rPr kumimoji="0" lang="en-US" sz="1400" b="0" i="1"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Cash Prize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Long-term open source project support from </a:t>
            </a:r>
            <a:r>
              <a:rPr kumimoji="0" lang="en-US" sz="1400" b="0" i="1"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The Linux Foundation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Venture capitalist introduction with </a:t>
            </a:r>
            <a:r>
              <a:rPr kumimoji="0" lang="en-US" sz="1400" b="0" i="1"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NEA</a:t>
            </a: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and pitch opportunity to turn your idea into a funded company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The chance to deploy your solution with an </a:t>
            </a:r>
            <a:r>
              <a:rPr kumimoji="0" lang="en-US" sz="1400" b="0" i="1"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IBM Corporate Service Corps</a:t>
            </a: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team on the ground</a:t>
            </a: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p:txBody>
      </p:sp>
      <p:sp>
        <p:nvSpPr>
          <p:cNvPr id="24" name="TextBox 23">
            <a:extLst>
              <a:ext uri="{FF2B5EF4-FFF2-40B4-BE49-F238E27FC236}">
                <a16:creationId xmlns:a16="http://schemas.microsoft.com/office/drawing/2014/main" id="{018B6830-C450-E645-B2CA-F39DD9413BEA}"/>
              </a:ext>
            </a:extLst>
          </p:cNvPr>
          <p:cNvSpPr txBox="1"/>
          <p:nvPr/>
        </p:nvSpPr>
        <p:spPr>
          <a:xfrm>
            <a:off x="8574587" y="5060107"/>
            <a:ext cx="3273284" cy="153888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Invitation to the Call for Code</a:t>
            </a:r>
            <a:b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Award Event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A </a:t>
            </a:r>
            <a:r>
              <a:rPr kumimoji="0" lang="en-US" sz="1400" b="1"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$25,000</a:t>
            </a: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USD cash prize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Long-term open source project support from The Linux Foundation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p:txBody>
      </p:sp>
    </p:spTree>
    <p:extLst>
      <p:ext uri="{BB962C8B-B14F-4D97-AF65-F5344CB8AC3E}">
        <p14:creationId xmlns:p14="http://schemas.microsoft.com/office/powerpoint/2010/main" val="4194926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Shape 648"/>
          <p:cNvSpPr txBox="1"/>
          <p:nvPr/>
        </p:nvSpPr>
        <p:spPr>
          <a:xfrm>
            <a:off x="463295" y="298635"/>
            <a:ext cx="6901200" cy="5703200"/>
          </a:xfrm>
          <a:prstGeom prst="rect">
            <a:avLst/>
          </a:prstGeom>
          <a:noFill/>
          <a:ln>
            <a:noFill/>
          </a:ln>
        </p:spPr>
        <p:txBody>
          <a:bodyPr spcFirstLastPara="1" wrap="square" lIns="0" tIns="0" rIns="0" bIns="0" anchor="t" anchorCtr="0">
            <a:noAutofit/>
          </a:bodyPr>
          <a:lstStyle/>
          <a:p>
            <a:pPr marL="0" marR="0" lvl="0" indent="0" algn="l" defTabSz="1219170" rtl="0" eaLnBrk="1" fontAlgn="auto" latinLnBrk="0" hangingPunct="1">
              <a:lnSpc>
                <a:spcPct val="90000"/>
              </a:lnSpc>
              <a:spcBef>
                <a:spcPts val="0"/>
              </a:spcBef>
              <a:spcAft>
                <a:spcPts val="0"/>
              </a:spcAft>
              <a:buClr>
                <a:srgbClr val="00B2EF"/>
              </a:buClr>
              <a:buSzPts val="3300"/>
              <a:buFontTx/>
              <a:buNone/>
              <a:tabLst/>
              <a:defRPr/>
            </a:pPr>
            <a:r>
              <a:rPr kumimoji="0" lang="en" sz="3600" b="1" i="0" u="none" strike="noStrike" kern="0" cap="none" spc="0" normalizeH="0" baseline="0" noProof="0" dirty="0">
                <a:ln>
                  <a:noFill/>
                </a:ln>
                <a:solidFill>
                  <a:srgbClr val="00B2EF"/>
                </a:solidFill>
                <a:effectLst/>
                <a:uLnTx/>
                <a:uFillTx/>
                <a:latin typeface="IBM Plex Sans" panose="020B0503050000000000" pitchFamily="34" charset="77"/>
                <a:ea typeface="Arial"/>
                <a:cs typeface="Arial"/>
                <a:sym typeface="Arial"/>
              </a:rPr>
              <a:t>CHALLENGE</a:t>
            </a:r>
            <a:endParaRPr kumimoji="0" sz="3600"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1"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0" i="1"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Create solutions that significantly improve preparedness for natural disasters and relief when they hit in order to safeguard the health and well-being of communities.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Consider long-term, short-term, </a:t>
            </a:r>
            <a:b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b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mid-crisis, and recovery timeframes.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UNITED NATIONS SENDAI FRAMEWORK: </a:t>
            </a:r>
            <a:r>
              <a:rPr kumimoji="0" lang="en" sz="2400" b="1" i="0" u="none" strike="noStrike" kern="0" cap="none" spc="0" normalizeH="0" baseline="0" noProof="0" dirty="0">
                <a:ln>
                  <a:noFill/>
                </a:ln>
                <a:solidFill>
                  <a:srgbClr val="00B2EF"/>
                </a:solidFill>
                <a:effectLst/>
                <a:uLnTx/>
                <a:uFillTx/>
                <a:latin typeface="IBM Plex Sans" panose="020B0503050000000000" pitchFamily="34" charset="77"/>
                <a:ea typeface="Arial"/>
                <a:cs typeface="Arial"/>
                <a:sym typeface="Arial"/>
              </a:rPr>
              <a:t>TARGETS AND PRIORITIES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RED CROSS STRATEGY 2020:</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01BAB6"/>
              </a:buClr>
              <a:buSzPts val="1800"/>
              <a:buFontTx/>
              <a:buNone/>
              <a:tabLst/>
              <a:defRPr/>
            </a:pPr>
            <a:r>
              <a:rPr kumimoji="0" lang="en" sz="2400" b="1" i="0" u="none" strike="noStrike" kern="0" cap="none" spc="0" normalizeH="0" baseline="0" noProof="0" dirty="0">
                <a:ln>
                  <a:noFill/>
                </a:ln>
                <a:solidFill>
                  <a:srgbClr val="01BAB6"/>
                </a:solidFill>
                <a:effectLst/>
                <a:uLnTx/>
                <a:uFillTx/>
                <a:latin typeface="IBM Plex Sans" panose="020B0503050000000000" pitchFamily="34" charset="77"/>
                <a:ea typeface="Arial"/>
                <a:cs typeface="Arial"/>
                <a:sym typeface="Arial"/>
              </a:rPr>
              <a:t>STRATEGIC AIMS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49" name="Shape 649"/>
          <p:cNvPicPr preferRelativeResize="0"/>
          <p:nvPr/>
        </p:nvPicPr>
        <p:blipFill rotWithShape="1">
          <a:blip r:embed="rId3">
            <a:alphaModFix/>
          </a:blip>
          <a:srcRect/>
          <a:stretch/>
        </p:blipFill>
        <p:spPr>
          <a:xfrm>
            <a:off x="7452854" y="0"/>
            <a:ext cx="4739148" cy="6873147"/>
          </a:xfrm>
          <a:prstGeom prst="rect">
            <a:avLst/>
          </a:prstGeom>
          <a:noFill/>
          <a:ln>
            <a:noFill/>
          </a:ln>
        </p:spPr>
      </p:pic>
    </p:spTree>
    <p:extLst>
      <p:ext uri="{BB962C8B-B14F-4D97-AF65-F5344CB8AC3E}">
        <p14:creationId xmlns:p14="http://schemas.microsoft.com/office/powerpoint/2010/main" val="1602709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0.xml><?xml version="1.0" encoding="utf-8"?>
<a:theme xmlns:a="http://schemas.openxmlformats.org/drawingml/2006/main" name="9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7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blk_background_2017">
  <a:themeElements>
    <a:clrScheme name="Custom 4">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92F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docProps/app.xml><?xml version="1.0" encoding="utf-8"?>
<Properties xmlns="http://schemas.openxmlformats.org/officeDocument/2006/extended-properties" xmlns:vt="http://schemas.openxmlformats.org/officeDocument/2006/docPropsVTypes">
  <Template/>
  <TotalTime>608</TotalTime>
  <Words>1089</Words>
  <Application>Microsoft Macintosh PowerPoint</Application>
  <PresentationFormat>Widescreen</PresentationFormat>
  <Paragraphs>232</Paragraphs>
  <Slides>22</Slides>
  <Notes>11</Notes>
  <HiddenSlides>3</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22</vt:i4>
      </vt:variant>
    </vt:vector>
  </HeadingPairs>
  <TitlesOfParts>
    <vt:vector size="46" baseType="lpstr">
      <vt:lpstr>ＭＳ Ｐゴシック</vt:lpstr>
      <vt:lpstr>Arial</vt:lpstr>
      <vt:lpstr>Arial Regular</vt:lpstr>
      <vt:lpstr>Avenir Heavy</vt:lpstr>
      <vt:lpstr>Avenir Medium</vt:lpstr>
      <vt:lpstr>Calibri</vt:lpstr>
      <vt:lpstr>Helvetica</vt:lpstr>
      <vt:lpstr>Helvetica Light</vt:lpstr>
      <vt:lpstr>Helvetica Neue</vt:lpstr>
      <vt:lpstr>Helvetica Neue Medium</vt:lpstr>
      <vt:lpstr>IBM Plex Sans</vt:lpstr>
      <vt:lpstr>IBM Plex Sans Condensed Medium</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7_blk_background_2017</vt:lpstr>
      <vt:lpstr>8_blk_background_2017</vt:lpstr>
      <vt:lpstr>9_blk_background_2017</vt:lpstr>
      <vt:lpstr>10_blk_background_2017</vt:lpstr>
      <vt:lpstr>PowerPoint Presentation</vt:lpstr>
      <vt:lpstr> </vt:lpstr>
      <vt:lpstr>CALL FOR CODE DAY AGENDA – DAY 1</vt:lpstr>
      <vt:lpstr>CALL FOR CODE DAY AGENDA – DAY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HACK JUDGING NOTES</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58</cp:revision>
  <dcterms:created xsi:type="dcterms:W3CDTF">2018-02-27T17:50:26Z</dcterms:created>
  <dcterms:modified xsi:type="dcterms:W3CDTF">2018-07-13T21:03:30Z</dcterms:modified>
</cp:coreProperties>
</file>